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notesMasterIdLst>
    <p:notesMasterId r:id="rId4"/>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1371600"/>
            <a:ext cx="8229600" cy="1371600"/>
          </a:xfrm>
          <a:prstGeom prst="rect">
            <a:avLst/>
          </a:prstGeom>
          <a:noFill/>
          <a:ln/>
        </p:spPr>
        <p:txBody>
          <a:bodyPr wrap="square" rtlCol="0" anchor="ctr"/>
          <a:lstStyle/>
          <a:p>
            <a:pPr algn="ctr" indent="0" marL="0">
              <a:buNone/>
            </a:pPr>
            <a:r>
              <a:rPr lang="en-US" sz="2800" b="1" dirty="0">
                <a:solidFill>
                  <a:srgbClr val="000000"/>
                </a:solidFill>
              </a:rPr>
              <a:t>cars</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Cars have been around for over a century and have become an integral part of the modern world. They provide us with convenience, comfort, and personal freedom. Cars have become safer and more efficient over the years, thanks to advances in technology. They are now powered by a variety of fuels, including gasoline, diesel, electric, and hybrid. Cars can also be used for recreational activities, such as racing and off-roading. The automotive industry is a major contributor to the global economy, and cars are produced in many countries around the world.</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Slide 1</vt:lpstr>
      <vt:lpstr>Slide 2</vt:lpstr>
    </vt:vector>
  </TitlesOfParts>
  <Company>Your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cars</dc:title>
  <dc:subject>PptxGenJS Presentation</dc:subject>
  <dc:creator>AI-Powered One-Click Presentation Builder</dc:creator>
  <cp:lastModifiedBy>AI-Powered One-Click Presentation Builder</cp:lastModifiedBy>
  <cp:revision>1</cp:revision>
  <dcterms:created xsi:type="dcterms:W3CDTF">2023-04-11T02:55:36Z</dcterms:created>
  <dcterms:modified xsi:type="dcterms:W3CDTF">2023-04-11T02:55:36Z</dcterms:modified>
</cp:coreProperties>
</file>