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cars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Hybrids 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Slide 3: Car Technologies 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Autonomous Driving 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Connected Cars 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Electric Vehicles 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Slide 4: Car Maintenance 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Regular Maintenance 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Diagnostics 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Slide 1: Introduction 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Repairs 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Slide 5: Car Safety </a:t>
            </a: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Airbags </a:t>
            </a: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Anti-lock Brakes </a:t>
            </a:r>
            <a:endParaRPr 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Backup Cameras </a:t>
            </a:r>
            <a:endParaRPr 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Lane Departure Warning Systems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Definition of a car 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History of cars 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Slide 2: Types of Cars 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Sedans 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SUVs 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- Coupes 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Your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</dc:title>
  <dc:subject>PptxGenJS Presentation</dc:subject>
  <dc:creator>AI-Powered One-Click Presentation Builder</dc:creator>
  <cp:lastModifiedBy>AI-Powered One-Click Presentation Builder</cp:lastModifiedBy>
  <cp:revision>1</cp:revision>
  <dcterms:created xsi:type="dcterms:W3CDTF">2023-04-11T03:31:22Z</dcterms:created>
  <dcterms:modified xsi:type="dcterms:W3CDTF">2023-04-11T03:31:22Z</dcterms:modified>
</cp:coreProperties>
</file>