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Macintosh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Slide 1: Introduction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Macintosh is a series of personal computers designed, developed, and marketed by Apple Inc. It was introduced in 1984 and was the first commercially successful personal computer to feature a mouse and a graphical user interface rather than a command-line interface.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Macintosh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2023-04-11T03:37:09Z</dcterms:created>
  <dcterms:modified xsi:type="dcterms:W3CDTF">2023-04-11T03:37:09Z</dcterms:modified>
</cp:coreProperties>
</file>