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rubiks cube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Rubik’s Cube is a 3-D combination puzzle invented in 1974 by Hungarian sculptor and professor of architecture Ernő Rubik.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cube consists of 26 small cubes with colored sides, which when twisted and turned, can be rearranged into different combinations.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History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Rubik’s Cube was originally called the Magic Cube.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It was first introduced to the public in 1975 at the Nuremberg Toy Fair.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cube was an instant success, and by 1980, 100 million cubes had been sold worldwide.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Design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cube consists of 26 small cubes with colored sides.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Each of the small cubes has a different colored side on each of its six faces.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The colors of the six faces are: white, red, blue, orange, green, and yellow.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rubiks cube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2023-04-11T03:40:35Z</dcterms:created>
  <dcterms:modified xsi:type="dcterms:W3CDTF">2023-04-11T03:40:35Z</dcterms:modified>
</cp:coreProperties>
</file>