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notesMasterIdLst>
    <p:notesMasterId r:id="rId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1371600"/>
            <a:ext cx="8229600" cy="1371600"/>
          </a:xfrm>
          <a:prstGeom prst="rect">
            <a:avLst/>
          </a:prstGeom>
          <a:noFill/>
          <a:ln/>
        </p:spPr>
        <p:txBody>
          <a:bodyPr wrap="square" rtlCol="0" anchor="ctr"/>
          <a:lstStyle/>
          <a:p>
            <a:pPr algn="ctr" indent="0" marL="0">
              <a:buNone/>
            </a:pPr>
            <a:r>
              <a:rPr lang="en-US" sz="2800" b="1" dirty="0">
                <a:solidFill>
                  <a:srgbClr val="000000"/>
                </a:solidFill>
              </a:rPr>
              <a:t>Steve jobs</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Steve Jobs was an American entrepreneur, business magnate, inventor, and investor. He was the chairman, chief executive officer (CEO), and a co-founder of Apple Inc., the largest technology company in the world. Jobs also previously served as the CEO of Pixar Animation Studios and was a member of the board of directors at The Walt Disney Company.</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Jobs is widely recognized as a pioneer of the personal computer revolution of the 1970s and 1980s, along with Apple co-founder Steve Wozniak. He was also responsible for launching the iMac, iPod, iPhone, and iPad, as well as the iTunes media player, App Store, and Apple Store.</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Jobs' influence extended beyond the technology industry. His innovations in product design and development, as well as his influence on the business strategies of Apple, helped to make it one of the world's most valuable companies.</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Slide 1</vt:lpstr>
      <vt:lpstr>Slide 2</vt:lpstr>
      <vt:lpstr>Slide 3</vt:lpstr>
      <vt:lpstr>Slide 4</vt:lpstr>
    </vt:vector>
  </TitlesOfParts>
  <Company>Your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 jobs</dc:title>
  <dc:subject>PptxGenJS Presentation</dc:subject>
  <dc:creator>AI-Powered One-Click Presentation Builder</dc:creator>
  <cp:lastModifiedBy>AI-Powered One-Click Presentation Builder</cp:lastModifiedBy>
  <cp:revision>1</cp:revision>
  <dcterms:created xsi:type="dcterms:W3CDTF">2023-04-11T03:41:54Z</dcterms:created>
  <dcterms:modified xsi:type="dcterms:W3CDTF">2023-04-11T03:41:54Z</dcterms:modified>
</cp:coreProperties>
</file>