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elon musk</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Elon Musk is an engineer, entrepreneur, and innovator. He is the founder, CEO, and lead designer of SpaceX; co-founder, CEO, and product architect of Tesla Motors; and co-founder and chairman of SolarCity. Musk has also envisioned a high-speed transportation system known as the Hyperloop.</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Musk’s career began in 1995 when he co-founded Zip2, a web software company, with his brother Kimbal. In 1999, he sold Zip2 to Compaq for $307 million. He then founded X.com, an online payment company, which later became PayPal. In 2002, PayPal was acquired by eBay for $1.5 billion.</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 addition to his entrepreneurial pursuits, Musk has made significant contributions to the development of sustainable energy sources. He is the chairman of the Musk Foundation, which focuses on renewable energy, space exploration,</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elon musk</dc:title>
  <dc:subject>PptxGenJS Presentation</dc:subject>
  <dc:creator>AI-Powered One-Click Presentation Builder</dc:creator>
  <cp:lastModifiedBy>AI-Powered One-Click Presentation Builder</cp:lastModifiedBy>
  <cp:revision>1</cp:revision>
  <dcterms:created xsi:type="dcterms:W3CDTF">2023-04-11T03:47:17Z</dcterms:created>
  <dcterms:modified xsi:type="dcterms:W3CDTF">2023-04-11T03:47:17Z</dcterms:modified>
</cp:coreProperties>
</file>