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machine learning</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Machine Learning is a field of Artificial Intelligence that uses algorithms to enable computers to learn from data and make predictions. It enables the development of computer programs that can access data and use it to learn for themselves.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Types of Machine Learning</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There are three main types of Machine Learning: Supervised, Unsupervised, and Reinforcement Learning. Supervised learning involves training a model on a labeled dataset to make predictions. Unsupervised learning involves training a model on an unlabeled dataset to discover patterns. Reinforcement learning involves an agent taking actions in an environment to maximize a reward.</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Applications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Machine Learning has a wide range of applications, including natural language processing, computer vision, medical diagnosis, robotics, and autonomous vehicles. It is also used for predictive analytics, fraud detection, and recommendation systems.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Conclusion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Machine Learning is a powerful tool for making predictions, discovering patterns, and automating tasks. It has many practical applications and is increasingly being used in many industries. With the right data and algorithms, Machine Learning can be used to solve complex problems.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subject>PptxGenJS Presentation</dc:subject>
  <dc:creator>AI-Powered One-Click Presentation Builder</dc:creator>
  <cp:lastModifiedBy>AI-Powered One-Click Presentation Builder</cp:lastModifiedBy>
  <cp:revision>1</cp:revision>
  <dcterms:created xsi:type="dcterms:W3CDTF">2023-04-11T03:50:05Z</dcterms:created>
  <dcterms:modified xsi:type="dcterms:W3CDTF">2023-04-11T03:50:05Z</dcterms:modified>
</cp:coreProperties>
</file>