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rubiks cube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1. Introduction to Rubik's Cube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A 3D combination puzzle invented in 1974 by Hungarian sculptor and professor of architecture Ernő Rubik.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Consists of six faces covered by nine stickers, each of one of six solid colours.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The goal is to return the cube to its original state with each face having one colour.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2. History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Invented in 1974 by Ernő Rubik as a teaching aid to help his students understand 3D objects.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Became an international phenomenon in the 1980s.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Has been used as a teaching tool in classrooms around the world.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3. Popularity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Over 350 million Rubik's Cubes have been sold worldwide.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Has inspired numerous spin-off puzzles, video games, and even a movie.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World record for fastest time to solve is 4.22 seconds.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4. Conclusion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  - Rubik's Cube is an iconic puzzle that has become a part of popular culture and continues to challenge and entertain millions of people around the world.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rubiks cube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2023-04-11T04:07:29Z</dcterms:created>
  <dcterms:modified xsi:type="dcterms:W3CDTF">2023-04-11T04:07:29Z</dcterms:modified>
</cp:coreProperties>
</file>