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notesMasterIdLst>
    <p:notesMasterId r:id="rId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371600"/>
            <a:ext cx="8229600" cy="1371600"/>
          </a:xfrm>
          <a:prstGeom prst="rect">
            <a:avLst/>
          </a:prstGeom>
          <a:noFill/>
          <a:ln/>
        </p:spPr>
        <p:txBody>
          <a:bodyPr wrap="square" rtlCol="0" anchor="ctr"/>
          <a:lstStyle/>
          <a:p>
            <a:pPr algn="ctr" indent="0" marL="0">
              <a:buNone/>
            </a:pPr>
            <a:r>
              <a:rPr lang="en-US" sz="2800" b="1" dirty="0">
                <a:solidFill>
                  <a:srgbClr val="000000"/>
                </a:solidFill>
              </a:rPr>
              <a:t>Steve jobs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914400"/>
            <a:ext cx="8229600" cy="5029200"/>
          </a:xfrm>
          <a:prstGeom prst="rect">
            <a:avLst/>
          </a:prstGeom>
          <a:noFill/>
          <a:ln/>
        </p:spPr>
        <p:txBody>
          <a:bodyPr wrap="square" rtlCol="0" anchor="ctr"/>
          <a:lstStyle/>
          <a:p>
            <a:pPr marL="342900" indent="-342900">
              <a:buSzPct val="100000"/>
              <a:buChar char="•"/>
            </a:pPr>
            <a:r>
              <a:rPr lang="en-US" sz="1800" dirty="0">
                <a:solidFill>
                  <a:srgbClr val="000000"/>
                </a:solidFill>
              </a:rPr>
              <a:t>Slide 1</a:t>
            </a:r>
            <a:endParaRPr lang="en-US" sz="1800" dirty="0"/>
          </a:p>
          <a:p>
            <a:pPr marL="342900" indent="-342900">
              <a:buSzPct val="100000"/>
              <a:buChar char="•"/>
            </a:pPr>
            <a:r>
              <a:rPr lang="en-US" sz="1800" dirty="0">
                <a:solidFill>
                  <a:srgbClr val="000000"/>
                </a:solidFill>
              </a:rPr>
              <a:t>Steve Jobs was an American entrepreneur, business magnate, inventor, and investor. He was the co-founder, chairman, and chief executive officer of Apple Inc. He played a key role in the success of Apple and is widely recognized as a pioneer of the personal computer revolution. He also founded and served as the CEO of Pixar Animation Studios.</a:t>
            </a:r>
            <a:endParaRPr lang="en-US" sz="1800" dirty="0"/>
          </a:p>
          <a:p>
            <a:pPr marL="342900" indent="-342900">
              <a:buSzPct val="100000"/>
              <a:buChar char="•"/>
            </a:pPr>
            <a:endParaRPr lang="en-US" sz="1800" dirty="0"/>
          </a:p>
          <a:p>
            <a:pPr marL="342900" indent="-342900">
              <a:buSzPct val="100000"/>
              <a:buChar char="•"/>
            </a:pPr>
            <a:r>
              <a:rPr lang="en-US" sz="1800" dirty="0">
                <a:solidFill>
                  <a:srgbClr val="000000"/>
                </a:solidFill>
              </a:rPr>
              <a:t>Slide 2</a:t>
            </a:r>
            <a:endParaRPr lang="en-US" sz="1800" dirty="0"/>
          </a:p>
          <a:p>
            <a:pPr marL="342900" indent="-342900">
              <a:buSzPct val="100000"/>
              <a:buChar char="•"/>
            </a:pPr>
            <a:r>
              <a:rPr lang="en-US" sz="1800" dirty="0">
                <a:solidFill>
                  <a:srgbClr val="000000"/>
                </a:solidFill>
              </a:rPr>
              <a:t>Jobs is widely recognized as a visionary leader, and his impact on the technology industry is immense. He was known for his perfectionism, uncompromising attention to detail, and his ability to think outside the box. He was also an influential figure in the world of music, having helped create the iPod and iTunes. He was awarded over 300 patents during his lifetime, and his legacy continues to inspire people around the world.</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Slide 1</vt:lpstr>
      <vt:lpstr>Slide 2</vt:lpstr>
    </vt:vector>
  </TitlesOfParts>
  <Company>Your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 jobs</dc:title>
  <dc:subject>PptxGenJS Presentation</dc:subject>
  <dc:creator>AI-Powered One-Click Presentation Builder</dc:creator>
  <cp:lastModifiedBy>AI-Powered One-Click Presentation Builder</cp:lastModifiedBy>
  <cp:revision>1</cp:revision>
  <dcterms:created xsi:type="dcterms:W3CDTF">2023-04-11T04:52:30Z</dcterms:created>
  <dcterms:modified xsi:type="dcterms:W3CDTF">2023-04-11T04:52:30Z</dcterms:modified>
</cp:coreProperties>
</file>