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airbus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Airbus is a leading aerospace and defense company that designs, manufactures, and sells commercial aircraft, military aircraft, satellites, and launch vehicles. It is headquartered in Toulouse, France and is the world's largest aircraft manufacturer. Airbus has over 130,000 employees in more than 150 countries and is a major player in the global aerospace industry.</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Products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Airbus produces a wide range of commercial and military aircraft, including the A220, A320, A330, A350, and A380 families of passenger jets, as well as the C295 and A400M military transport aircraft. It also manufactures a variety of helicopters, satellites, and launch vehicles.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Awards and Achievements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Airbus has won numerous awards for its innovative aircraft designs, including the prestigious Collier Trophy for its A380 superjumbo jet and the Robert J. Collier Trophy for its A350 XWB widebody jet. It has also been recognized for its commitment to environmental sustainability, receiving the European Business Award for the Environment in 2009.</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Conclusion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Airbus is a leader in the aerospace and defense industry, with a long history of innovation and excellence. It is a major player in the global aerospace market, producing a wide range of products ranging from commercial aircraft to satellites and launch vehicles. Airbus has been recognized for its commitment to environmental sustainability and has won numerous awards for its innovative aircraft designs.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airbus</dc:title>
  <dc:subject>PptxGenJS Presentation</dc:subject>
  <dc:creator>AI-Powered One-Click Presentation Builder</dc:creator>
  <cp:lastModifiedBy>AI-Powered One-Click Presentation Builder</cp:lastModifiedBy>
  <cp:revision>1</cp:revision>
  <dcterms:created xsi:type="dcterms:W3CDTF">2023-04-11T05:50:09Z</dcterms:created>
  <dcterms:modified xsi:type="dcterms:W3CDTF">2023-04-11T05:50:09Z</dcterms:modified>
</cp:coreProperties>
</file>