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rubiks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What is a Rubik's Cube?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 Rubik's Cube is a 3-D mechanical puzzle invented in 1974 by Hungarian sculptor and professor of architecture Ernő Rubik. It is one of the world's most popular puzzles and has been widely used in education and recreational activities.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dc:title>
  <dc:subject>PptxGenJS Presentation</dc:subject>
  <dc:creator>AI-Powered One-Click Presentation Builder</dc:creator>
  <cp:lastModifiedBy>AI-Powered One-Click Presentation Builder</cp:lastModifiedBy>
  <cp:revision>1</cp:revision>
  <dcterms:created xsi:type="dcterms:W3CDTF">2023-04-11T05:51:26Z</dcterms:created>
  <dcterms:modified xsi:type="dcterms:W3CDTF">2023-04-11T05:51:26Z</dcterms:modified>
</cp:coreProperties>
</file>