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india</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India - A Diverse and Rich Nation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India is a diverse nation with an incredibly rich history, culture, and landscape. It is the world's second-most populous country and the largest democracy in the world. It is home to over 1.3 billion people, and its population is made up of many different religions, languages, and ethnicities. India is known for its vibrant colors, delicious cuisine, and vibrant festivals. Its landscape is diverse, ranging from the Himalayas in the north to tropical beaches in the south. India is also a major economic power, with a rapidly growing economy and a strong manufacturing sector.</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dc:title>
  <dc:subject>PptxGenJS Presentation</dc:subject>
  <dc:creator>AI-Powered One-Click Presentation Builder</dc:creator>
  <cp:lastModifiedBy>AI-Powered One-Click Presentation Builder</cp:lastModifiedBy>
  <cp:revision>1</cp:revision>
  <dcterms:created xsi:type="dcterms:W3CDTF">2023-04-11T05:51:49Z</dcterms:created>
  <dcterms:modified xsi:type="dcterms:W3CDTF">2023-04-11T05:51:49Z</dcterms:modified>
</cp:coreProperties>
</file>