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bikes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Bikes are a great form of transportation that provide many benefits. They are an environmentally friendly and cost-effective way to get around. Bikes also provide great physical activity, helping to improve cardiovascular health and strengthen muscles.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Bikes come in many different styles and sizes, allowing riders to find the perfect one for their needs. From mountain bikes to hybrid bikes, there is something for everyone. Additionally, there are many different accessories that can be added to customize a bike, such as baskets, lights, and specialized seats.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Riding a bike is a great way to explore the outdoors and get some exercise. It can also be a fun way to spend time with friends and family. There are many bike trails and paths that provide scenic routes for riders to enjoy. Bikes are a great way to stay active, save money, and reduce your carbon footprint.</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dc:title>
  <dc:subject>PptxGenJS Presentation</dc:subject>
  <dc:creator>AI-Powered One-Click Presentation Builder</dc:creator>
  <cp:lastModifiedBy>AI-Powered One-Click Presentation Builder</cp:lastModifiedBy>
  <cp:revision>1</cp:revision>
  <dcterms:created xsi:type="dcterms:W3CDTF">2023-04-11T09:59:46Z</dcterms:created>
  <dcterms:modified xsi:type="dcterms:W3CDTF">2023-04-11T09:59:46Z</dcterms:modified>
</cp:coreProperties>
</file>