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bikes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Overview of Bikes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-Bicycles are a popular form of transportation around the world.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-They are energy efficient, cost-effective, and provide a great source of exercise.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-The most common types of bikes are mountain bikes, road bikes, and hybrid bikes.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Benefits of Biking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-Biking is good for the environment, as it does not produce any emissions.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-It is also a great way to stay in shape and can help reduce stress.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-Bikes are also a great way to explore the outdoors and can provide a great sense of freedom.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Safety Tips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-Always wear a helmet and other protective gear when riding.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-Be aware of your surroundings and obey all traffic laws.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-Make sure to keep your bike well-maintained, and inspect it before each ride.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bikes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2023-04-11T09:59:49Z</dcterms:created>
  <dcterms:modified xsi:type="dcterms:W3CDTF">2023-04-11T09:59:49Z</dcterms:modified>
</cp:coreProperties>
</file>