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Bengaluru</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Bengaluru</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Bengaluru is the capital of the Indian state of Karnataka and the largest city in the country. It is located in the south-eastern part of the country and is one of the most populous cities in India. It is known as the Silicon Valley of India due to its booming IT industry and is home to many multinational companies.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History of Bengaluru</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Bengaluru has a rich history that dates back to the 16th century. It was founded by the ruler Kempe Gowda I and was part of the Kingdom of Mysore until 1947. The city experienced rapid growth in the 19th and 20th centuries, when it became a major centre for the IT industry.</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Culture &amp; Tourism</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Bengaluru is home to a diverse culture, with people from all over India and the world living in the city. It is a popular tourist destination due to its numerous parks, lakes, and historical monuments. The city also has a vibrant nightlife and is known for its delicious cuisine.</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Bengaluru</dc:title>
  <dc:subject>PptxGenJS Presentation</dc:subject>
  <dc:creator>AI-Powered One-Click Presentation Builder</dc:creator>
  <cp:lastModifiedBy>AI-Powered One-Click Presentation Builder</cp:lastModifiedBy>
  <cp:revision>1</cp:revision>
  <dcterms:created xsi:type="dcterms:W3CDTF">2023-04-11T10:18:30Z</dcterms:created>
  <dcterms:modified xsi:type="dcterms:W3CDTF">2023-04-11T10:18:30Z</dcterms:modified>
</cp:coreProperties>
</file>