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laptops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Introduction to Laptops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Definition: a portable computer that is powered by a battery, and is small and light enough to be carried around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Popularity: laptops have become increasingly popular over the years, as they offer a convenient way to work and stay connected while on the go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Types of Laptops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Traditional Laptops: most common type, typically have a clamshell design with a display and keyboard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Convertible Laptops: have a display that can be rotated and folded back to be used as a tablet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Ultrabooks: designed for portability and efficiency, and are usually thinner and lighter than traditional laptops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Components of a Laptop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Processor: the “brain” of the laptop, responsible for running programs and applications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Memory: the amount of RAM installed in the laptop, which determines how many applications can be run at the same time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Storage: the type of hard drive installed in the laptop, which determines how much data can be stored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Battery: the type of battery installed in the laptop, which determines how much power it can provide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of Using a Laptop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Portability: laptops are small and lightweight, making them easy to carry around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Convenience: laptops offer the same functionality as desktop computers, but are much more convenient to use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Versatility: laptops can be used for a variety of tasks, from work to entertainment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Connectivity: laptops can be connected to the internet, allowing users to stay connected no matter where they are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laptops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2023-04-11T10:30:16Z</dcterms:created>
  <dcterms:modified xsi:type="dcterms:W3CDTF">2023-04-11T10:30:16Z</dcterms:modified>
</cp:coreProperties>
</file>