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presentation</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What is a Presentation?</a:t>
            </a:r>
            <a:endParaRPr lang="en-US" sz="1800" dirty="0"/>
          </a:p>
          <a:p>
            <a:pPr marL="342900" indent="-342900">
              <a:buSzPct val="100000"/>
              <a:buChar char="•"/>
            </a:pPr>
            <a:r>
              <a:rPr lang="en-US" sz="1800" dirty="0">
                <a:solidFill>
                  <a:srgbClr val="000000"/>
                </a:solidFill>
              </a:rPr>
              <a:t>A presentation is a visual aid used to communicate information to an audience. It is typically used in business meetings, conferences, classroom settings, and other professional settings. It can be used to explain a concept, provide data, or tell a story.</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Types of Presentations</a:t>
            </a:r>
            <a:endParaRPr lang="en-US" sz="1800" dirty="0"/>
          </a:p>
          <a:p>
            <a:pPr marL="342900" indent="-342900">
              <a:buSzPct val="100000"/>
              <a:buChar char="•"/>
            </a:pPr>
            <a:r>
              <a:rPr lang="en-US" sz="1800" dirty="0">
                <a:solidFill>
                  <a:srgbClr val="000000"/>
                </a:solidFill>
              </a:rPr>
              <a:t>There are several types of presentations, including PowerPoint, Prezi, and Keynote. Each type of presentation has its own advantages and disadvantages, depending on the purpose of the presentation and the audience.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Preparing a Presentation</a:t>
            </a:r>
            <a:endParaRPr lang="en-US" sz="1800" dirty="0"/>
          </a:p>
          <a:p>
            <a:pPr marL="342900" indent="-342900">
              <a:buSzPct val="100000"/>
              <a:buChar char="•"/>
            </a:pPr>
            <a:r>
              <a:rPr lang="en-US" sz="1800" dirty="0">
                <a:solidFill>
                  <a:srgbClr val="000000"/>
                </a:solidFill>
              </a:rPr>
              <a:t>When preparing a presentation, it is important to consider the audience, the purpose of the presentation, and the desired outcome. Additionally, it is important to practice the presentation beforehand and to use visuals and other elements to engage the audience.</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PptxGenJS Presentation</dc:subject>
  <dc:creator>AI-Powered One-Click Presentation Builder</dc:creator>
  <cp:lastModifiedBy>AI-Powered One-Click Presentation Builder</cp:lastModifiedBy>
  <cp:revision>1</cp:revision>
  <dcterms:created xsi:type="dcterms:W3CDTF">2023-04-11T10:33:12Z</dcterms:created>
  <dcterms:modified xsi:type="dcterms:W3CDTF">2023-04-11T10:33:12Z</dcterms:modified>
</cp:coreProperties>
</file>