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notesMasterIdLst>
    <p:notesMasterId r:id="rId5"/>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1371600"/>
            <a:ext cx="8229600" cy="1371600"/>
          </a:xfrm>
          <a:prstGeom prst="rect">
            <a:avLst/>
          </a:prstGeom>
          <a:noFill/>
          <a:ln/>
        </p:spPr>
        <p:txBody>
          <a:bodyPr wrap="square" rtlCol="0" anchor="ctr"/>
          <a:lstStyle/>
          <a:p>
            <a:pPr algn="ctr" indent="0" marL="0">
              <a:buNone/>
            </a:pPr>
            <a:r>
              <a:rPr lang="en-US" sz="2800" b="1" dirty="0">
                <a:solidFill>
                  <a:srgbClr val="000000"/>
                </a:solidFill>
              </a:rPr>
              <a:t>siri</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Siri is a virtual assistant developed by Apple Inc. It uses natural language processing and artificial intelligence to respond to user requests. Siri can answer questions, make recommendations, set reminders, and perform various other tasks. It is available on all Apple devices, including iPhones, iPads, and Macs.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Siri is integrated into many of Apple’s services, such as Apple Music and Apple Maps. It can also be used to control smart home devices, such as lights and thermostats. Additionally, Siri can be used to send messages, make phone calls, and search the web. Siri is constantly evolving, with new features and capabilities added regularly.</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Slide 1</vt:lpstr>
      <vt:lpstr>Slide 2</vt:lpstr>
      <vt:lpstr>Slide 3</vt:lpstr>
    </vt:vector>
  </TitlesOfParts>
  <Company>Your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siri</dc:title>
  <dc:subject>PptxGenJS Presentation</dc:subject>
  <dc:creator>AI-Powered One-Click Presentation Builder</dc:creator>
  <cp:lastModifiedBy>AI-Powered One-Click Presentation Builder</cp:lastModifiedBy>
  <cp:revision>1</cp:revision>
  <dcterms:created xsi:type="dcterms:W3CDTF">2023-04-11T10:41:34Z</dcterms:created>
  <dcterms:modified xsi:type="dcterms:W3CDTF">2023-04-11T10:41:34Z</dcterms:modified>
</cp:coreProperties>
</file>