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slides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What are Slides? </a:t>
            </a:r>
            <a:endParaRPr lang="en-US" sz="1800" dirty="0"/>
          </a:p>
          <a:p>
            <a:pPr marL="342900" indent="-342900">
              <a:buSzPct val="100000"/>
              <a:buChar char="•"/>
            </a:pPr>
            <a:r>
              <a:rPr lang="en-US" sz="1800" dirty="0">
                <a:solidFill>
                  <a:srgbClr val="000000"/>
                </a:solidFill>
              </a:rPr>
              <a:t>Slides are digital presentations that are used to convey information to an audience. They are typically used in business meetings, educational lectures, and conferences. Slides can include text, images, audio, and video.</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Benefits of Using Slides </a:t>
            </a:r>
            <a:endParaRPr lang="en-US" sz="1800" dirty="0"/>
          </a:p>
          <a:p>
            <a:pPr marL="342900" indent="-342900">
              <a:buSzPct val="100000"/>
              <a:buChar char="•"/>
            </a:pPr>
            <a:r>
              <a:rPr lang="en-US" sz="1800" dirty="0">
                <a:solidFill>
                  <a:srgbClr val="000000"/>
                </a:solidFill>
              </a:rPr>
              <a:t>Slides are an effective way to communicate information to an audience. They help to keep the audience engaged, and the visuals help to reinforce the key points of the presentation. Additionally, slides can be shared and reused, making them a cost-effective and efficient way to present information.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PptxGenJS Presentation</dc:subject>
  <dc:creator>AI-Powered One-Click Presentation Builder</dc:creator>
  <cp:lastModifiedBy>AI-Powered One-Click Presentation Builder</cp:lastModifiedBy>
  <cp:revision>1</cp:revision>
  <dcterms:created xsi:type="dcterms:W3CDTF">2023-04-11T10:44:21Z</dcterms:created>
  <dcterms:modified xsi:type="dcterms:W3CDTF">2023-04-11T10:44:21Z</dcterms:modified>
</cp:coreProperties>
</file>