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make a ppt about a one click presentation builder using GPT-3 API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Introduce the concept of a one-click presentation builder using GPT-3 API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Explain how GPT-3 API can help create a professional presentation with minimal effort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of GPT-3 API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Explain how GPT-3 API can generate natural language content for the presentation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Describe how GPT-3 API can help users quickly create a professional presentation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Showcase examples of presentations created using GPT-3 API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Features of GPT-3 API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Explain how GPT-3 API can generate high-quality content in a fraction of the time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Describe how GPT-3 API can customize the presentation with images, videos, and graphs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Showcase features of GPT-3 API that help create a professional presentation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Conclusion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Summarize the benefits of using GPT-3 API to create a one-click presentation builder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Explain how GPT-3 API can help users quickly create a professional presentation with minimal effort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Encourage users to try out GPT-3 API for their presentation needs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ppt about a one click presentation builder using GPT-3 API 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2023-04-11T11:07:16Z</dcterms:created>
  <dcterms:modified xsi:type="dcterms:W3CDTF">2023-04-11T11:07:16Z</dcterms:modified>
</cp:coreProperties>
</file>