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"OneClickWonder"- A one click powerpoint presentation creator using the OpenAI GPT-3 API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Introducing “OneClickWonder” - A one click powerpoint presentation creator using the OpenAI GPT-3 API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What is “OneClickWonder”?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 simple, intuitive and fast way to create professional-looking presentations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Leverages the OpenAI GPT-3 API to generate content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Automatically generates relevant visuals to accompany the text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Offers the ability to customize and edit the content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Benefits of “OneClickWonder”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Quickly create presentations with minimal effort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Generate content that is relevant and tailored to your needs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Automatically generate visuals to accompany the text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Customize and edit the content to suit your needs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Try “OneClickWonder” today and create professional-looking presentations in minutes!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"OneClickWonder"- A one click powerpoint presentation creator using the OpenAI GPT-3 API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2023-04-11T11:11:08Z</dcterms:created>
  <dcterms:modified xsi:type="dcterms:W3CDTF">2023-04-11T11:11:08Z</dcterms:modified>
</cp:coreProperties>
</file>