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"OneClickWonder"- A one click powerpoint presentation creator using the OpenAI GPT-3 API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Introducing "OneClickWonder" - A one click powerpoint presentation creator using the OpenAI GPT-3 API.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What is OpenAI GPT-3 API?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OpenAI GPT-3 is an AI-powered natural language processing (NLP) engine that can generate human-like text. It is the largest language model ever created, with 175 billion parameters.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How Does "OneClickWonder" Work?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"OneClickWonder" uses the OpenAI GPT-3 API to generate a powerpoint presentation based on a user's input. The user simply needs to provide a few keywords or phrases and the AI will generate a complete presentation with text, images, and videos.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of "OneClickWonder"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"OneClickWonder" is a fast and efficient way to create professional-looking presentations with minimal effort. It eliminates the need for manual research and design, saving time and effort. It also provides users with access to the latest AI technology.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"OneClickWonder"- A one click powerpoint presentation creator using the OpenAI GPT-3 API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2023-04-11T11:11:53Z</dcterms:created>
  <dcterms:modified xsi:type="dcterms:W3CDTF">2023-04-11T11:11:53Z</dcterms:modified>
</cp:coreProperties>
</file>