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"OneClickWonder"- A one click powerpoint presentation creator using the OpenAI GPT-3 API</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Introduction </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Introduce “OneClickWonder” - an AI-powered PowerPoint presentation creator that uses the OpenAI GPT-3 API. Explain that it creates presentations in just one click.</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Benefits </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Discuss the benefits of using OneClickWonder. Explain that it saves time and effort by automatically generating presentations with the help of AI. Describe how it is easy to use and can be used to quickly create professional-looking presentations.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How it works </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Explain how OneClickWonder works. Describe how the OpenAI GPT-3 API is used to generate content for the presentation. Discuss how the user can customize the presentation with their own content.</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Conclusion </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Conclude the presentation by summarizing the advantages of using OneClickWonder. Explain how it can help users create high-quality presentations quickly and easily.</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"OneClickWonder"- A one click powerpoint presentation creator using the OpenAI GPT-3 API</dc:title>
  <dc:subject>PptxGenJS Presentation</dc:subject>
  <dc:creator>AI-Powered One-Click Presentation Builder</dc:creator>
  <cp:lastModifiedBy>AI-Powered One-Click Presentation Builder</cp:lastModifiedBy>
  <cp:revision>1</cp:revision>
  <dcterms:created xsi:type="dcterms:W3CDTF">2023-04-11T11:13:29Z</dcterms:created>
  <dcterms:modified xsi:type="dcterms:W3CDTF">2023-04-11T11:13:29Z</dcterms:modified>
</cp:coreProperties>
</file>