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notesMasterIdLst>
    <p:notesMasterId r:id="rId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cats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Cats are one of the most popular pets in the world, with an estimated 600 million cats worldwide. They are known for their independence and intelligence, as well as their playful and affectionate nature.</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Cats come in a variety of shapes and sizes, ranging from the domestic shorthair to the exotic Bengal. They are also known for their agility and climbing abilities, as well as their nocturnal habits.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Cats have been domesticated for thousands of years, and are now one of the most popular companion animals. They make great pets for people of all ages, and can provide years of love and companionship.</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cats</dc:title>
  <dc:subject>PptxGenJS Presentation</dc:subject>
  <dc:creator>AI-Powered One-Click Presentation Builder</dc:creator>
  <cp:lastModifiedBy>AI-Powered One-Click Presentation Builder</cp:lastModifiedBy>
  <cp:revision>1</cp:revision>
  <dcterms:created xsi:type="dcterms:W3CDTF">2023-04-11T11:14:48Z</dcterms:created>
  <dcterms:modified xsi:type="dcterms:W3CDTF">2023-04-11T11:14:48Z</dcterms:modified>
</cp:coreProperties>
</file>