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"OneClickWonder"- A GPT-3 Powered one click powerpoint presentation creator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Introduce "OneClickWonder" – a GPT-3 powered one click PowerPoint presentation creator. Explain how it is revolutionizing the way people create presentations, enabling them to create professional-looking presentations with a single click.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Highlight the key benefits of using OneClickWonder, such as: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generate presentations in minutes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Generate presentations with modern design elements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Adapts to user preferences and styles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Save time and effort when creating presentations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Features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Detail the features of OneClickWonder, such as: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Pre-defined templates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Customizable formatting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Drag-and-drop interface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Automated content generation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AI-driven recommendations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Conclusion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Conclude by reiterating the advantages of using OneClickWonder and how it can help users save time and create professional presentations with minimal effort.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"OneClickWonder"- A GPT-3 Powered one click powerpoint presentation creator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2023-04-11T11:16:06Z</dcterms:created>
  <dcterms:modified xsi:type="dcterms:W3CDTF">2023-04-11T11:16:06Z</dcterms:modified>
</cp:coreProperties>
</file>