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"OneClickWonder"- A one click powerpoint presentation creator using the OpenAI GPT-3 API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Introducing "OneClickWonder"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 revolutionary one click powerpoint presentation creator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Powered by OpenAI GPT-3 API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Automatically generate content, design, and layout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Create presentations in minutes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Benefits of "OneClickWonder"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Time-saving: Create presentations quickly with no manual effort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Cost-effective: Automatically generate content without any extra cost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Easy to use: Simple one click interface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Customizable: Customize presentations to fit your needs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"OneClickWonder"- A one click powerpoint presentation creator using the OpenAI GPT-3 API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2023-04-11T11:16:47Z</dcterms:created>
  <dcterms:modified xsi:type="dcterms:W3CDTF">2023-04-11T11:16:47Z</dcterms:modified>
</cp:coreProperties>
</file>