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"OneClickWonder"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Introducing OneClickWonder - an innovative new technology that makes online shopping easier and more secure.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OneClickWonder: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stores payment and shipping information for faster checkout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Safe and secure payment processing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Easy to use and understand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Enhances customer experience with convenient and hassle-free shopping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"OneClickWonder"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2023-04-11T11:17:03Z</dcterms:created>
  <dcterms:modified xsi:type="dcterms:W3CDTF">2023-04-11T11:17:03Z</dcterms:modified>
</cp:coreProperties>
</file>