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OneClickWonder- gpt3 powered pptx creator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Introducing OneClickWonder – the GPT-3 powered PPTX creator that helps you create professional presentations in minutes.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OneClickWonder provides an easy-to-use platform that allows you to quickly create stunning presentations with minimal effort. Its GPT-3 powered AI technology automatically generates text, images and charts for you, so you don’t have to worry about formatting or design.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OneClickWonder also has a library of pre-made templates and themes, so you can create presentations that look professional and polished. You can also customize your presentation with your own images and text.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Try OneClickWonder today and create beautiful presentations in minutes! Create stunning presentations with minimal effort and no design experience.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OneClickWonder- gpt3 powered pptx creator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2023-04-11T11:18:14Z</dcterms:created>
  <dcterms:modified xsi:type="dcterms:W3CDTF">2023-04-11T11:18:14Z</dcterms:modified>
</cp:coreProperties>
</file>