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OneClickWonder- gpt3 powered pptx creator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OneClickWonder – GPT-3 Powered PPTX Creator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OneClickWonder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generates professional presentations in minutes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Utilizes GPT-3, the most advanced natural language processing technology, to create presentations with natural language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Includes a library of templates and designs to choose from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Enables users to customize presentations with their own content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How OneClickWonder Works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Inputs a topic and generates a presentation outline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Fills in the outline with content using GPT-3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User can customize the presentation with their own content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Generates a professional presentation in minutes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Try OneClickWonder Now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Create your own professional presentations in minutes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Utilize the power of GPT-3 to generate natural language content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Choose from a library of templates and designs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Customize your presentations with your own content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OneClickWonder- gpt3 powered pptx creator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2023-04-11T11:18:27Z</dcterms:created>
  <dcterms:modified xsi:type="dcterms:W3CDTF">2023-04-11T11:18:27Z</dcterms:modified>
</cp:coreProperties>
</file>