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"OneClickWonder" - a gpt3 powered powerpoint presentation creator using just one click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Introduce “OneClickWonder” – a GPT-3 powered PowerPoint presentation creator that allows users to generate professional-looking presentations with just one click.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Create stunning presentations in minutes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GPT-3 technology ensures accuracy and relevancy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generate content from any topic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Eliminate tedious manual tasks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Features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Generate slides with visuals, text, and audio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format slides for a professional look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Generate content from any topic with just one click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Automatically add transitions and animations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Conclusion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OneClickWonder is the perfect solution for busy professionals who need to create presentations quickly and accurately.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With GPT-3 technology, OneClickWonder is able to generate relevant content and stunning visuals in just one click.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Try OneClickWonder today to save time and create professional-looking presentations in minutes!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"OneClickWonder" - a gpt3 powered powerpoint presentation creator using just one click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2023-04-11T11:20:18Z</dcterms:created>
  <dcterms:modified xsi:type="dcterms:W3CDTF">2023-04-11T11:20:18Z</dcterms:modified>
</cp:coreProperties>
</file>