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birds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Introduction</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Birds are a group of warm-blooded vertebrates that lay eggs and have feathers and wings. There are over 10,000 known species of birds, which inhabit every continent and every type of environment.</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Anatomy</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Birds have a lightweight skeleton, which helps them fly. They also have feathers, which provide insulation and help them fly. They have beaks and talons for eating and grasping, and their eyes are adapted for seeing in both air and water.</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Behavior</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Birds use their wings to fly, but they can also walk, hop, and swim. Many birds migrate long distances, while others are territorial and stay in one area year-round. Birds communicate with each other through songs, calls, and body language.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Impact</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Birds play an important role in the environment, as they help to disperse seeds, pollinate plants, and control insect populations. They are also important to humans, as they provide food, entertainment, and inspiration.</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birds</dc:title>
  <dc:subject>PptxGenJS Presentation</dc:subject>
  <dc:creator>AI-Powered One-Click Presentation Builder</dc:creator>
  <cp:lastModifiedBy>AI-Powered One-Click Presentation Builder</cp:lastModifiedBy>
  <cp:revision>1</cp:revision>
  <dcterms:created xsi:type="dcterms:W3CDTF">2023-04-11T11:21:47Z</dcterms:created>
  <dcterms:modified xsi:type="dcterms:W3CDTF">2023-04-11T11:21:47Z</dcterms:modified>
</cp:coreProperties>
</file>