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apple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Apple Inc. is an American multinational technology company headquartered in Cupertino, California. It designs, develops, and sells consumer electronics, computer software, and online services. Apple is one of the world’s most valuable companies and is well-known for its iconic products such as the iPhone, iPad, Mac, Apple Watch, and AirPods.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History</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Apple was founded in 1976 by Steve Jobs, Steve Wozniak, and Ronald Wayne. The company’s first product was the Apple I, a personal computer kit. In 1984, Apple released the Macintosh, the first commercially successful personal computer with a graphical user interface. Since then, Apple has released a number of innovative products, including the iPod, iPhone, iPad, Apple Watch, and AirPods.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Services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Apple offers a range of services, including the App Store, Apple Music, Apple TV+, Apple Arcade, iCloud, and Apple Pay. The App Store is a digital distribution platform for mobile apps, while Apple Music is a streaming service that offers access to millions of songs. Apple TV+ is a subscription-based streaming service for original Apple content, and Apple Arcade is a gaming service with over 100 exclusive titles.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Conclusion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Apple has become one of the world’s most recognizable brands, and its products are used by millions of people around the world. The company continues to innovate and develop new products and services, and its success is a testament to its commitment to providing high-quality products and services.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dc:title>
  <dc:subject>PptxGenJS Presentation</dc:subject>
  <dc:creator>AI-Powered One-Click Presentation Builder</dc:creator>
  <cp:lastModifiedBy>AI-Powered One-Click Presentation Builder</cp:lastModifiedBy>
  <cp:revision>1</cp:revision>
  <dcterms:created xsi:type="dcterms:W3CDTF">2023-04-11T11:27:08Z</dcterms:created>
  <dcterms:modified xsi:type="dcterms:W3CDTF">2023-04-11T11:27:08Z</dcterms:modified>
</cp:coreProperties>
</file>