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apple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1. Apple Inc. is a multinational technology company founded in 1976 that designs, develops, and sells consumer electronics, computer software, and online services.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2. Apple is best known for its hardware products, including the iPhone, iPad, Apple Watch, Mac, and Apple TV.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3. The company also offers a range of services, such as Apple Music, iCloud, the App Store, and Apple Pay.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4. Apple is one of the world’s most valuable companies and is consistently ranked as one of the most innovative companies in the world.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Your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</dc:title>
  <dc:subject>PptxGenJS Presentation</dc:subject>
  <dc:creator>AI-Powered One-Click Presentation Builder</dc:creator>
  <cp:lastModifiedBy>AI-Powered One-Click Presentation Builder</cp:lastModifiedBy>
  <cp:revision>1</cp:revision>
  <dcterms:created xsi:type="dcterms:W3CDTF">2023-04-11T11:27:42Z</dcterms:created>
  <dcterms:modified xsi:type="dcterms:W3CDTF">2023-04-11T11:27:42Z</dcterms:modified>
</cp:coreProperties>
</file>