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apple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 </a:t>
            </a:r>
            <a:endParaRPr lang="en-US" sz="1800" dirty="0"/>
          </a:p>
          <a:p>
            <a:pPr marL="342900" indent="-342900">
              <a:buSzPct val="100000"/>
              <a:buChar char="•"/>
            </a:pPr>
            <a:r>
              <a:rPr lang="en-US" sz="1800" dirty="0">
                <a:solidFill>
                  <a:srgbClr val="000000"/>
                </a:solidFill>
              </a:rPr>
              <a:t>Apple is a multinational technology company that designs, manufactures, and sells consumer electronics, computer software, and online services. It is one of the world’s most valuable companies and is considered a leader in the technology industry.</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Products </a:t>
            </a:r>
            <a:endParaRPr lang="en-US" sz="1800" dirty="0"/>
          </a:p>
          <a:p>
            <a:pPr marL="342900" indent="-342900">
              <a:buSzPct val="100000"/>
              <a:buChar char="•"/>
            </a:pPr>
            <a:r>
              <a:rPr lang="en-US" sz="1800" dirty="0">
                <a:solidFill>
                  <a:srgbClr val="000000"/>
                </a:solidFill>
              </a:rPr>
              <a:t>Apple’s products include the iPhone, iPad, Mac, Apple Watch, Apple TV, and AirPods. It also offers services such as the App Store, Apple Music, Apple Pay, Apple Arcade, and iCloud.</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History </a:t>
            </a:r>
            <a:endParaRPr lang="en-US" sz="1800" dirty="0"/>
          </a:p>
          <a:p>
            <a:pPr marL="342900" indent="-342900">
              <a:buSzPct val="100000"/>
              <a:buChar char="•"/>
            </a:pPr>
            <a:r>
              <a:rPr lang="en-US" sz="1800" dirty="0">
                <a:solidFill>
                  <a:srgbClr val="000000"/>
                </a:solidFill>
              </a:rPr>
              <a:t>Apple was founded by Steve Jobs, Steve Wozniak, and Ronald Wayne in 1976. It has since grown to become one of the world’s most valuable companies and is known for its innovative products and services.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Impact </a:t>
            </a:r>
            <a:endParaRPr lang="en-US" sz="1800" dirty="0"/>
          </a:p>
          <a:p>
            <a:pPr marL="342900" indent="-342900">
              <a:buSzPct val="100000"/>
              <a:buChar char="•"/>
            </a:pPr>
            <a:r>
              <a:rPr lang="en-US" sz="1800" dirty="0">
                <a:solidFill>
                  <a:srgbClr val="000000"/>
                </a:solidFill>
              </a:rPr>
              <a:t>Apple has had a significant impact on the technology industry and society as a whole. Its products have revolutionized the way people interact with technology and its services have made it easier to access information and stay connected.</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dc:title>
  <dc:subject>PptxGenJS Presentation</dc:subject>
  <dc:creator>AI-Powered One-Click Presentation Builder</dc:creator>
  <cp:lastModifiedBy>AI-Powered One-Click Presentation Builder</cp:lastModifiedBy>
  <cp:revision>1</cp:revision>
  <dcterms:created xsi:type="dcterms:W3CDTF">2023-04-11T11:28:16Z</dcterms:created>
  <dcterms:modified xsi:type="dcterms:W3CDTF">2023-04-11T11:28:16Z</dcterms:modified>
</cp:coreProperties>
</file>