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cars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Introduction to Cars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Definition of a car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History of cars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Types of Cars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Different types of cars (sedans, SUVs, hatchbacks, etc.)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Pros and cons of each type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Car Maintenance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Regular maintenance (oil changes, tire rotation, etc.)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Benefits of regular maintenance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Car Safety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Common safety features (airbags, anti-lock brakes, etc.)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Benefits of safety features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2023-04-11T11:31:01Z</dcterms:created>
  <dcterms:modified xsi:type="dcterms:W3CDTF">2023-04-11T11:31:01Z</dcterms:modified>
</cp:coreProperties>
</file>