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371600"/>
            <a:ext cx="8229600" cy="1371600"/>
          </a:xfrm>
          <a:prstGeom prst="rect">
            <a:avLst/>
          </a:prstGeom>
          <a:noFill/>
          <a:ln/>
        </p:spPr>
        <p:txBody>
          <a:bodyPr wrap="square" rtlCol="0" anchor="ctr"/>
          <a:lstStyle/>
          <a:p>
            <a:pPr algn="ctr" indent="0" marL="0">
              <a:buNone/>
            </a:pPr>
            <a:r>
              <a:rPr lang="en-US" sz="2800" b="1" dirty="0">
                <a:solidFill>
                  <a:srgbClr val="000000"/>
                </a:solidFill>
              </a:rPr>
              <a:t>Michael Jackson</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Introduction to Michael Jackson</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Michael Jackson (1958-2009) was an American singer, songwriter, and dancer. He is widely regarded as one of the most influential figures in the history of popular music and dance. His 1982 album Thriller is the best-selling album of all time, with over 65 million copies sold worldwide. He was inducted into the Rock and Roll Hall of Fame in 2001.</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Career Highlights</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Jackson began his career as a member of the Jackson 5, a Motown family act that included his brothers Jackie, Tito, Jermaine, and Marlon. He released his first solo album, Got to Be There, in 1972 and his second, Off the Wall, in 1979. His 1982 album Thriller sold over 65 million copies worldwide, becoming the best-selling album of all time. He also released Bad (1987) and Dangerous (1991), both of which were highly successful.</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Accomplishments</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Michael Jackson won numerous awards throughout his career, including 13 Grammy Awards, 26 American Music Awards, and 16 World Music Awards. He was inducted into the Rock and Roll Hall of Fame in 2001, and the Guinness World Records recognized him as the Most Successful Entertainer of All Time.</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Legacy</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Michael Jackson's legacy lives on through his music and dance. His influence can be seen in many modern artists, and his songs continue to be popular today. He is remembered as one of the greatest entertainers of all time, and his influence will continue to be felt for years to come.</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Your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Michael Jackson</dc:title>
  <dc:subject>PptxGenJS Presentation</dc:subject>
  <dc:creator>AI-Powered One-Click Presentation Builder</dc:creator>
  <cp:lastModifiedBy>AI-Powered One-Click Presentation Builder</cp:lastModifiedBy>
  <cp:revision>1</cp:revision>
  <dcterms:created xsi:type="dcterms:W3CDTF">2023-04-11T12:26:10Z</dcterms:created>
  <dcterms:modified xsi:type="dcterms:W3CDTF">2023-04-11T12:26:10Z</dcterms:modified>
</cp:coreProperties>
</file>