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magic of Artificial intelligence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Introduction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Artificial Intelligence (AI) is a rapidly advancing field of computer science that enables machines to think and act like humans.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AI has the potential to revolutionize almost every aspect of our lives, from healthcare to transportation to education.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Benefits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AI can help automate mundane tasks, freeing up resources for more creative and challenging work.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AI can also help improve decision-making by providing data-driven insights.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AI can also be used to develop new products and services, as well as to improve existing ones.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Challenges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AI is still in its early stages, and there are many challenges to overcome, such as ensuring data accuracy and privacy.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AI also requires significant computing power and energy, which can be costly.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AI can also be used to automate decisions that should be made by humans, which raises ethical concerns.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Conclusion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AI is a rapidly advancing field of computer science that has the potential to revolutionize many aspects of our lives. 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• While there are many challenges to overcome, AI can help automate mundane tasks, improve decision-making, and develop new products and services.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Your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of Artificial intelligence</dc:title>
  <dc:subject>PptxGenJS Presentation</dc:subject>
  <dc:creator>AI-Powered One-Click Presentation Builder</dc:creator>
  <cp:lastModifiedBy>AI-Powered One-Click Presentation Builder</cp:lastModifiedBy>
  <cp:revision>1</cp:revision>
  <dcterms:created xsi:type="dcterms:W3CDTF">2023-04-11T12:55:48Z</dcterms:created>
  <dcterms:modified xsi:type="dcterms:W3CDTF">2023-04-11T12:55:48Z</dcterms:modified>
</cp:coreProperties>
</file>