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India's economy today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Overview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India is the world’s sixth largest economy with a GDP of $2.94 trillion.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It has the world’s second-largest population of 1.35 billion people.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India’s economy is growing rapidly, with a 7.5% GDP growth rate in 2019.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The country has a large services sector, accounting for 57% of GDP, and is the world’s largest exporter of IT services.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Challenges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India’s economy is facing some challenges, such as high unemployment and a widening inequality gap.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The country’s poverty rate remains high, with an estimated 22% of the population living below the poverty line.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India’s agricultural sector is struggling, with low crop yields and a lack of modern technology.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Opportunities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India has a growing middle class and a large youth population, both of which offer opportunities for economic growth.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The country has a large and growing IT sector, which is becoming increasingly important to the global economy.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India is also becoming a major destination for foreign investment, with many multinational companies setting up operations in the country.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Future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India’s economy is expected to continue to grow in the coming years, with a projected GDP growth rate of 7.3% in 2020.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The country is also expected to become the world’s third-largest economy by 2030.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India is expected to continue to benefit from its growing IT sector and foreign investment, as well as its large and growing middle class.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Your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India's economy today</dc:title>
  <dc:subject>PptxGenJS Presentation</dc:subject>
  <dc:creator>AI-Powered One-Click Presentation Builder</dc:creator>
  <cp:lastModifiedBy>AI-Powered One-Click Presentation Builder</cp:lastModifiedBy>
  <cp:revision>1</cp:revision>
  <dcterms:created xsi:type="dcterms:W3CDTF">2023-04-11T12:58:31Z</dcterms:created>
  <dcterms:modified xsi:type="dcterms:W3CDTF">2023-04-11T12:58:31Z</dcterms:modified>
</cp:coreProperties>
</file>