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counselling pre-school parents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Introduction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Counselling pre-school parents is an important part of early childhood education. It helps to ensure that parents understand their child’s development and can provide the best possible care for their child.</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Benefits of Counselling</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Counselling pre-school parents can help to:</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 Increase parental involvement in their child’s education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 Promote positive parenting strategies</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 Enhance the parent-child relationship</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 Increase children’s social-emotional development</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Types of Counselling</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Counselling pre-school parents can include:</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 One-on-one sessions</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 Group sessions</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 Online/virtual counselling</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 Parent-teacher conferences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Conclusion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Counselling pre-school parents is an important part of early childhood education. It can help to ensure that parents understand their child’s development and can provide the best possible care for their child. By providing counselling services, pre-schools can help to promote positive parenting strategies and enhance the parent-child relationship.</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counselling pre-school parents</dc:title>
  <dc:subject>PptxGenJS Presentation</dc:subject>
  <dc:creator>AI-Powered One-Click Presentation Builder</dc:creator>
  <cp:lastModifiedBy>AI-Powered One-Click Presentation Builder</cp:lastModifiedBy>
  <cp:revision>1</cp:revision>
  <dcterms:created xsi:type="dcterms:W3CDTF">2023-04-12T02:13:17Z</dcterms:created>
  <dcterms:modified xsi:type="dcterms:W3CDTF">2023-04-12T02:13:17Z</dcterms:modified>
</cp:coreProperties>
</file>