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Steve jobs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Steve Jobs was an American entrepreneur, marketer, and inventor who was the co-founder, chairman, and CEO of Apple Inc. He was widely recognized as a pioneer of the personal computer revolution and for his influential career in the computer and consumer electronics fields.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Accomplishments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Jobs was instrumental in launching a number of revolutionary products, including the iPod, iPhone, and iPad. He also oversaw the development of the Apple Stores, the iTunes Store, and the App Store. He was responsible for transforming Apple into one of the world’s most valuable companies.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Legacy</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Jobs’ legacy is one of innovation, creativity, and inspiration. He was known for his relentless drive to push the boundaries of technology and design. His vision and leadership helped create some of the most iconic products of our time.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Impact</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Jobs’ impact on the world of technology and consumer electronics is undeniable. He was a visionary who changed the way we interact with technology and changed the way we think about design. He will be remembered as one of the most influential figures in the history of technology.</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 jobs</dc:title>
  <dc:subject>PptxGenJS Presentation</dc:subject>
  <dc:creator>AI-Powered One-Click Presentation Builder</dc:creator>
  <cp:lastModifiedBy>AI-Powered One-Click Presentation Builder</cp:lastModifiedBy>
  <cp:revision>1</cp:revision>
  <dcterms:created xsi:type="dcterms:W3CDTF">2023-04-12T02:21:05Z</dcterms:created>
  <dcterms:modified xsi:type="dcterms:W3CDTF">2023-04-12T02:21:05Z</dcterms:modified>
</cp:coreProperties>
</file>