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notesMasterIdLst>
    <p:notesMasterId r:id="rId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1371600"/>
            <a:ext cx="8229600" cy="1371600"/>
          </a:xfrm>
          <a:prstGeom prst="rect">
            <a:avLst/>
          </a:prstGeom>
          <a:noFill/>
          <a:ln/>
        </p:spPr>
        <p:txBody>
          <a:bodyPr wrap="square" rtlCol="0" anchor="ctr"/>
          <a:lstStyle/>
          <a:p>
            <a:pPr algn="ctr" indent="0" marL="0">
              <a:buNone/>
            </a:pPr>
            <a:r>
              <a:rPr lang="en-US" sz="2800" b="1" dirty="0">
                <a:solidFill>
                  <a:srgbClr val="000000"/>
                </a:solidFill>
              </a:rPr>
              <a:t>importance of realism in contemporary movies</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Overview of Realism in Contemporary Movies</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Benefits of Realism in Movies </a:t>
            </a:r>
            <a:endParaRPr lang="en-US" sz="1800" dirty="0"/>
          </a:p>
          <a:p>
            <a:pPr marL="342900" indent="-342900">
              <a:buSzPct val="100000"/>
              <a:buChar char="•"/>
            </a:pPr>
            <a:r>
              <a:rPr lang="en-US" sz="1800" dirty="0">
                <a:solidFill>
                  <a:srgbClr val="000000"/>
                </a:solidFill>
              </a:rPr>
              <a:t>• Enhances viewer engagement </a:t>
            </a:r>
            <a:endParaRPr lang="en-US" sz="1800" dirty="0"/>
          </a:p>
          <a:p>
            <a:pPr marL="342900" indent="-342900">
              <a:buSzPct val="100000"/>
              <a:buChar char="•"/>
            </a:pPr>
            <a:r>
              <a:rPr lang="en-US" sz="1800" dirty="0">
                <a:solidFill>
                  <a:srgbClr val="000000"/>
                </a:solidFill>
              </a:rPr>
              <a:t>• Increases relatability </a:t>
            </a:r>
            <a:endParaRPr lang="en-US" sz="1800" dirty="0"/>
          </a:p>
          <a:p>
            <a:pPr marL="342900" indent="-342900">
              <a:buSzPct val="100000"/>
              <a:buChar char="•"/>
            </a:pPr>
            <a:r>
              <a:rPr lang="en-US" sz="1800" dirty="0">
                <a:solidFill>
                  <a:srgbClr val="000000"/>
                </a:solidFill>
              </a:rPr>
              <a:t>• Increases the emotional impact</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Examples of Realism in Contemporary Movies </a:t>
            </a:r>
            <a:endParaRPr lang="en-US" sz="1800" dirty="0"/>
          </a:p>
          <a:p>
            <a:pPr marL="342900" indent="-342900">
              <a:buSzPct val="100000"/>
              <a:buChar char="•"/>
            </a:pPr>
            <a:r>
              <a:rPr lang="en-US" sz="1800" dirty="0">
                <a:solidFill>
                  <a:srgbClr val="000000"/>
                </a:solidFill>
              </a:rPr>
              <a:t>• The Social Network </a:t>
            </a:r>
            <a:endParaRPr lang="en-US" sz="1800" dirty="0"/>
          </a:p>
          <a:p>
            <a:pPr marL="342900" indent="-342900">
              <a:buSzPct val="100000"/>
              <a:buChar char="•"/>
            </a:pPr>
            <a:r>
              <a:rPr lang="en-US" sz="1800" dirty="0">
                <a:solidFill>
                  <a:srgbClr val="000000"/>
                </a:solidFill>
              </a:rPr>
              <a:t>• The Wolf of Wall Street </a:t>
            </a:r>
            <a:endParaRPr lang="en-US" sz="1800" dirty="0"/>
          </a:p>
          <a:p>
            <a:pPr marL="342900" indent="-342900">
              <a:buSzPct val="100000"/>
              <a:buChar char="•"/>
            </a:pPr>
            <a:r>
              <a:rPr lang="en-US" sz="1800" dirty="0">
                <a:solidFill>
                  <a:srgbClr val="000000"/>
                </a:solidFill>
              </a:rPr>
              <a:t>• The Revenant </a:t>
            </a:r>
            <a:endParaRPr lang="en-US" sz="1800" dirty="0"/>
          </a:p>
          <a:p>
            <a:pPr marL="342900" indent="-342900">
              <a:buSzPct val="100000"/>
              <a:buChar char="•"/>
            </a:pPr>
            <a:r>
              <a:rPr lang="en-US" sz="1800" dirty="0">
                <a:solidFill>
                  <a:srgbClr val="000000"/>
                </a:solidFill>
              </a:rPr>
              <a:t>• The King’s Speech</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Conclusion </a:t>
            </a:r>
            <a:endParaRPr lang="en-US" sz="1800" dirty="0"/>
          </a:p>
          <a:p>
            <a:pPr marL="342900" indent="-342900">
              <a:buSzPct val="100000"/>
              <a:buChar char="•"/>
            </a:pPr>
            <a:r>
              <a:rPr lang="en-US" sz="1800" dirty="0">
                <a:solidFill>
                  <a:srgbClr val="000000"/>
                </a:solidFill>
              </a:rPr>
              <a:t>Realism in contemporary movies has become increasingly important for creating an engaging and realistic viewing experience. By bringing viewers closer to the story and characters, realism helps create an emotional connection that can be both powerful and lasting.</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Slide 1</vt:lpstr>
      <vt:lpstr>Slide 2</vt:lpstr>
      <vt:lpstr>Slide 3</vt:lpstr>
      <vt:lpstr>Slide 4</vt:lpstr>
      <vt:lpstr>Slide 5</vt:lpstr>
    </vt:vector>
  </TitlesOfParts>
  <Company>Your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importance of realism in contemporary movies</dc:title>
  <dc:subject>PptxGenJS Presentation</dc:subject>
  <dc:creator>AI-Powered One-Click Presentation Builder</dc:creator>
  <cp:lastModifiedBy>AI-Powered One-Click Presentation Builder</cp:lastModifiedBy>
  <cp:revision>1</cp:revision>
  <dcterms:created xsi:type="dcterms:W3CDTF">2023-04-12T02:21:56Z</dcterms:created>
  <dcterms:modified xsi:type="dcterms:W3CDTF">2023-04-12T02:21:56Z</dcterms:modified>
</cp:coreProperties>
</file>