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metaverse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What is Metaverse?</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Metaverse is an open-source, decentralized virtual environment in which users can interact with each other and create digital assets, services, and applications. It is a virtual world where users can explore, socialize, and create their own digital identities, experiences, and content.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Benefits of Metaverse</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Metaverse provides many benefits, including: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Increased user engagement and interactivity </a:t>
            </a:r>
            <a:endParaRPr lang="en-US" sz="1800" dirty="0"/>
          </a:p>
          <a:p>
            <a:pPr marL="342900" indent="-342900">
              <a:buSzPct val="100000"/>
              <a:buChar char="•"/>
            </a:pPr>
            <a:r>
              <a:rPr lang="en-US" sz="1800" dirty="0">
                <a:solidFill>
                  <a:srgbClr val="000000"/>
                </a:solidFill>
              </a:rPr>
              <a:t>• Enhanced user experience </a:t>
            </a:r>
            <a:endParaRPr lang="en-US" sz="1800" dirty="0"/>
          </a:p>
          <a:p>
            <a:pPr marL="342900" indent="-342900">
              <a:buSzPct val="100000"/>
              <a:buChar char="•"/>
            </a:pPr>
            <a:r>
              <a:rPr lang="en-US" sz="1800" dirty="0">
                <a:solidFill>
                  <a:srgbClr val="000000"/>
                </a:solidFill>
              </a:rPr>
              <a:t>• Increased security and privacy </a:t>
            </a:r>
            <a:endParaRPr lang="en-US" sz="1800" dirty="0"/>
          </a:p>
          <a:p>
            <a:pPr marL="342900" indent="-342900">
              <a:buSzPct val="100000"/>
              <a:buChar char="•"/>
            </a:pPr>
            <a:r>
              <a:rPr lang="en-US" sz="1800" dirty="0">
                <a:solidFill>
                  <a:srgbClr val="000000"/>
                </a:solidFill>
              </a:rPr>
              <a:t>• Reduced costs </a:t>
            </a:r>
            <a:endParaRPr lang="en-US" sz="1800" dirty="0"/>
          </a:p>
          <a:p>
            <a:pPr marL="342900" indent="-342900">
              <a:buSzPct val="100000"/>
              <a:buChar char="•"/>
            </a:pPr>
            <a:r>
              <a:rPr lang="en-US" sz="1800" dirty="0">
                <a:solidFill>
                  <a:srgbClr val="000000"/>
                </a:solidFill>
              </a:rPr>
              <a:t>• Greater scalability </a:t>
            </a:r>
            <a:endParaRPr lang="en-US" sz="1800" dirty="0"/>
          </a:p>
          <a:p>
            <a:pPr marL="342900" indent="-342900">
              <a:buSzPct val="100000"/>
              <a:buChar char="•"/>
            </a:pPr>
            <a:r>
              <a:rPr lang="en-US" sz="1800" dirty="0">
                <a:solidFill>
                  <a:srgbClr val="000000"/>
                </a:solidFill>
              </a:rPr>
              <a:t>• Improved user experience with digital assets </a:t>
            </a:r>
            <a:endParaRPr lang="en-US" sz="1800" dirty="0"/>
          </a:p>
          <a:p>
            <a:pPr marL="342900" indent="-342900">
              <a:buSzPct val="100000"/>
              <a:buChar char="•"/>
            </a:pPr>
            <a:r>
              <a:rPr lang="en-US" sz="1800" dirty="0">
                <a:solidFill>
                  <a:srgbClr val="000000"/>
                </a:solidFill>
              </a:rPr>
              <a:t>• Increased transparency </a:t>
            </a:r>
            <a:endParaRPr lang="en-US" sz="1800" dirty="0"/>
          </a:p>
          <a:p>
            <a:pPr marL="342900" indent="-342900">
              <a:buSzPct val="100000"/>
              <a:buChar char="•"/>
            </a:pPr>
            <a:r>
              <a:rPr lang="en-US" sz="1800" dirty="0">
                <a:solidFill>
                  <a:srgbClr val="000000"/>
                </a:solidFill>
              </a:rPr>
              <a:t>• Improved user experience with digital services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Applications of Metaverse</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Metaverse can be used for various applications, including: </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 Online gaming </a:t>
            </a:r>
            <a:endParaRPr lang="en-US" sz="1800" dirty="0"/>
          </a:p>
          <a:p>
            <a:pPr marL="342900" indent="-342900">
              <a:buSzPct val="100000"/>
              <a:buChar char="•"/>
            </a:pPr>
            <a:r>
              <a:rPr lang="en-US" sz="1800" dirty="0">
                <a:solidFill>
                  <a:srgbClr val="000000"/>
                </a:solidFill>
              </a:rPr>
              <a:t>• Virtual reality </a:t>
            </a:r>
            <a:endParaRPr lang="en-US" sz="1800" dirty="0"/>
          </a:p>
          <a:p>
            <a:pPr marL="342900" indent="-342900">
              <a:buSzPct val="100000"/>
              <a:buChar char="•"/>
            </a:pPr>
            <a:r>
              <a:rPr lang="en-US" sz="1800" dirty="0">
                <a:solidFill>
                  <a:srgbClr val="000000"/>
                </a:solidFill>
              </a:rPr>
              <a:t>• Social networking </a:t>
            </a:r>
            <a:endParaRPr lang="en-US" sz="1800" dirty="0"/>
          </a:p>
          <a:p>
            <a:pPr marL="342900" indent="-342900">
              <a:buSzPct val="100000"/>
              <a:buChar char="•"/>
            </a:pPr>
            <a:r>
              <a:rPr lang="en-US" sz="1800" dirty="0">
                <a:solidFill>
                  <a:srgbClr val="000000"/>
                </a:solidFill>
              </a:rPr>
              <a:t>• Education </a:t>
            </a:r>
            <a:endParaRPr lang="en-US" sz="1800" dirty="0"/>
          </a:p>
          <a:p>
            <a:pPr marL="342900" indent="-342900">
              <a:buSzPct val="100000"/>
              <a:buChar char="•"/>
            </a:pPr>
            <a:r>
              <a:rPr lang="en-US" sz="1800" dirty="0">
                <a:solidFill>
                  <a:srgbClr val="000000"/>
                </a:solidFill>
              </a:rPr>
              <a:t>• Business </a:t>
            </a:r>
            <a:endParaRPr lang="en-US" sz="1800" dirty="0"/>
          </a:p>
          <a:p>
            <a:pPr marL="342900" indent="-342900">
              <a:buSzPct val="100000"/>
              <a:buChar char="•"/>
            </a:pPr>
            <a:r>
              <a:rPr lang="en-US" sz="1800" dirty="0">
                <a:solidFill>
                  <a:srgbClr val="000000"/>
                </a:solidFill>
              </a:rPr>
              <a:t>• Entertainment </a:t>
            </a:r>
            <a:endParaRPr lang="en-US" sz="1800" dirty="0"/>
          </a:p>
          <a:p>
            <a:pPr marL="342900" indent="-342900">
              <a:buSzPct val="100000"/>
              <a:buChar char="•"/>
            </a:pPr>
            <a:r>
              <a:rPr lang="en-US" sz="1800" dirty="0">
                <a:solidFill>
                  <a:srgbClr val="000000"/>
                </a:solidFill>
              </a:rPr>
              <a:t>• Shopping </a:t>
            </a:r>
            <a:endParaRPr lang="en-US" sz="1800" dirty="0"/>
          </a:p>
          <a:p>
            <a:pPr marL="342900" indent="-342900">
              <a:buSzPct val="100000"/>
              <a:buChar char="•"/>
            </a:pPr>
            <a:r>
              <a:rPr lang="en-US" sz="1800" dirty="0">
                <a:solidFill>
                  <a:srgbClr val="000000"/>
                </a:solidFill>
              </a:rPr>
              <a:t>• Financial services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Conclusion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Metaverse is an open-source, decentralized virtual environment that offers many benefits, including increased user engagement and interactivity, enhanced user experience, increased security and privacy, reduced costs, and greater scalability. It can be used for various applications, including online gaming, virtual reality, social networking, education, business, entertainment, shopping, and financial services.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dc:title>
  <dc:subject>PptxGenJS Presentation</dc:subject>
  <dc:creator>AI-Powered One-Click Presentation Builder</dc:creator>
  <cp:lastModifiedBy>AI-Powered One-Click Presentation Builder</cp:lastModifiedBy>
  <cp:revision>1</cp:revision>
  <dcterms:created xsi:type="dcterms:W3CDTF">2023-04-12T03:58:54Z</dcterms:created>
  <dcterms:modified xsi:type="dcterms:W3CDTF">2023-04-12T03:58:54Z</dcterms:modified>
</cp:coreProperties>
</file>