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indian popular cinema</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Indian popular cinema, also known as Bollywood, is one of the most influential film industries in the world. It has been a major source of entertainment for millions of people in India and around the world for over a century.</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History</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The first Indian feature film, Raja Harishchandra, was released in 1913. Since then, Indian popular cinema has grown to become one of the largest film industries in the world, with over 2,000 films released every year.</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Popular Genres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Indian popular cinema is known for its colorful and vibrant films, often featuring melodramatic storylines and larger-than-life characters. It is also known for its popular genres, including romantic comedies, action films, and musicals.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Impact</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Indian popular cinema has had a major impact on Indian culture and society. It has been a source of inspiration for millions of people, and has helped to shape the way Indians view themselves and the world around them.</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popular cinema</dc:title>
  <dc:subject>PptxGenJS Presentation</dc:subject>
  <dc:creator>AI-Powered One-Click Presentation Builder</dc:creator>
  <cp:lastModifiedBy>AI-Powered One-Click Presentation Builder</cp:lastModifiedBy>
  <cp:revision>1</cp:revision>
  <dcterms:created xsi:type="dcterms:W3CDTF">2023-04-16T04:00:18Z</dcterms:created>
  <dcterms:modified xsi:type="dcterms:W3CDTF">2023-04-16T04:00:18Z</dcterms:modified>
</cp:coreProperties>
</file>