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Steve Jobs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Introduction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Steve Jobs was an American entrepreneur, businessman, inventor, and co-founder of Apple Inc.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Early Life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Jobs was born in San Francisco, California and was adopted by Paul and Clara Jobs.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He attended Reed College in Portland, Oregon, but dropped out after one semester.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Achievements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Jobs co-founded Apple Inc. in 1976 with Steve Wozniak, and became the company's CEO in 1997.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He was credited with revolutionizing the personal computer industry with the introduction of the Apple Macintosh in 1984.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Legacy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Jobs was awarded the National Medal of Technology by the President of the United States in 1985.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He was also awarded the Jefferson Award for Public Service in 1987.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He is widely considered to be one of the most influential figures in the history of technology.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Your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 Jobs</dc:title>
  <dc:subject>PptxGenJS Presentation</dc:subject>
  <dc:creator>AI-Powered One-Click Presentation Builder</dc:creator>
  <cp:lastModifiedBy>AI-Powered One-Click Presentation Builder</cp:lastModifiedBy>
  <cp:revision>1</cp:revision>
  <dcterms:created xsi:type="dcterms:W3CDTF">2023-04-25T13:53:37Z</dcterms:created>
  <dcterms:modified xsi:type="dcterms:W3CDTF">2023-04-25T13:53:37Z</dcterms:modified>
</cp:coreProperties>
</file>