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8391D-A7B4-F088-5EF6-E690D28CC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AD66D5-BA03-F34E-8266-D09FEBB1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34B91E-F533-A046-D32D-08946AD9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12A3E-9FDE-BE00-EE4E-15A0D491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4565C-B310-7AF1-FCB5-7251FE4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46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EEC97-F3E8-2676-A241-1C6D5A2D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E5C98-20B2-A963-A62E-A8A68F40E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01E80-F956-9879-EB22-CEB0579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A152A-DEBE-3FC1-276E-C9A79088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87D0E-3B89-0405-7F79-BD3725EB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174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2944B0-F676-ADD9-734F-62112370A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5B7676-9BB2-421C-EB16-5D1D79A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BC7E0-D48E-D5B7-736E-4FAE7B16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B5BEB5-F2F5-341E-1E33-9B6C8200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1DBA5-A58F-344E-D811-288EBD16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044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1694C-62A0-FE43-5CB6-0050911E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5E0E-EF36-F905-6B55-E9A113F2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733D7-55F5-27D1-8CCD-7D0A2390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D7DE8-E716-BE29-2B08-6973C64C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0F615-CC85-A875-F157-0AF67022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7768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A4C93-DB4D-C450-F709-5CDA57EC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F04A3D-EA18-708A-AFAD-7D4E02B3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DFF3E-E3AA-EFEB-1814-BCE1455A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A6A36D-3AA8-6CC5-C554-0319D770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34006-717E-C48E-6FB1-6E06A02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069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FB9D0-B642-00E5-C71B-25E1158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229DB3-ED9A-5584-A062-6417D13E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0EC54D-A939-C893-CD62-37048142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79777-C4B9-B823-2FCB-052DF201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844260-264D-C28D-C642-AEF3D983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515C9E-DFD8-08CF-9CA3-1D0D3D51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985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9245B-EE41-63D5-9871-464D2B1C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85C44-ED4F-C0B8-E19F-45DCBC80C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FE5145-2303-5B4C-4E53-F776ED79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2449AF3-8DEC-E073-825B-4C85C292D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EB87C5-C413-5B0E-4B9E-ED6208E4B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AFBD1F-13FF-8B00-FC52-8DA03307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B96CEB-8709-6623-2F29-647A31CC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E8C14A5-F2C1-F012-A471-29926840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587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20BE1-87FE-7B29-D64D-0CF5BD59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A57914-E11F-3694-5268-F6008BEB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BFBF6-B360-FE9D-B264-CD3D08F4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0D67CE-A351-299E-70FC-0DA85A20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29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99020D-C570-65ED-7C8F-AA41E4B0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C06BE4-8064-D4A8-5F85-B7AFF45D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262D13-EFBA-067C-DD39-AEFCC51A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99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E74C5-BE25-7451-A770-D39597A4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8C3C-F417-AAE9-800C-08CA88DC8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5DC633-E3F9-3ED4-5D53-D3204FCB6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34782-7884-49C8-A972-29620837E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1A03F-0B51-B2E3-540B-09B89DFA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20F0A1-3C1F-DD31-9D96-6CC6646A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16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C282E-5F17-DC46-7B72-CC6AD1718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9317C8-170C-53E7-4307-931A1DBAF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194FB-2F62-1601-9B09-F1B380E47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1F5687-4193-39E0-A94D-E423AFD9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91F90E-039A-BC52-B5D7-5F322DB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98EF1B-E62B-619F-290A-188B4BD9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58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A14952-93EA-FA42-C12A-326DA850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E3C2F8-EC1D-434E-52B0-01152CDF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54182-B339-EEEC-BDF9-CB1D3DDF3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CE88C-62C2-43A7-845F-2C48AA755E8B}" type="datetimeFigureOut">
              <a:rPr lang="es-PE" smtClean="0"/>
              <a:t>8/09/2023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6B89A-C2E8-F955-D368-5B47AF229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F654A-8DC9-1413-2817-C3DBF0003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CC3B-356D-4893-9CD0-55AC60F1086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154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gasus-v2.tk/creativescale-architectur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F41C80-699A-13CF-596C-E9B4CBAB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5711F16-ABD6-4CEC-10C7-48FE56FBE2DF}"/>
              </a:ext>
            </a:extLst>
          </p:cNvPr>
          <p:cNvSpPr/>
          <p:nvPr/>
        </p:nvSpPr>
        <p:spPr>
          <a:xfrm>
            <a:off x="1966451" y="1135626"/>
            <a:ext cx="8259097" cy="337738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600" dirty="0">
                <a:solidFill>
                  <a:schemeClr val="bg1"/>
                </a:solidFill>
                <a:latin typeface="Algerian" panose="04020705040A02060702" pitchFamily="82" charset="0"/>
              </a:rPr>
              <a:t>Creative </a:t>
            </a:r>
            <a:r>
              <a:rPr lang="es-PE" sz="6600" dirty="0" err="1">
                <a:solidFill>
                  <a:schemeClr val="bg1"/>
                </a:solidFill>
                <a:latin typeface="Algerian" panose="04020705040A02060702" pitchFamily="82" charset="0"/>
              </a:rPr>
              <a:t>Scale</a:t>
            </a:r>
            <a:r>
              <a:rPr lang="es-PE" sz="66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lang="es-PE" sz="6600" dirty="0" err="1">
                <a:solidFill>
                  <a:schemeClr val="bg1"/>
                </a:solidFill>
                <a:latin typeface="Algerian" panose="04020705040A02060702" pitchFamily="82" charset="0"/>
              </a:rPr>
              <a:t>Architecture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2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10355A-08F3-EB01-BC7A-F2AF383D9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24489F8-7413-623E-B1C6-651E65CD3545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Únete a la Revolución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479E46-98CF-3987-B975-93400139A382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Regístrate hoy y accede a la creatividad y precisión en tus proyectos.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04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7D4743-F0BB-61A7-5CAA-BA8006A47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C195431-A962-AF93-BF8B-0129B2D2D745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Contáctanos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859786-9786-C40C-D72F-D10987AB7B08}"/>
              </a:ext>
            </a:extLst>
          </p:cNvPr>
          <p:cNvSpPr/>
          <p:nvPr/>
        </p:nvSpPr>
        <p:spPr>
          <a:xfrm>
            <a:off x="916858" y="3086099"/>
            <a:ext cx="10353367" cy="3435725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Encuéntranos en: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Pagina web: pegasus-v2.tk/creativescale-architecture	 </a:t>
            </a:r>
          </a:p>
          <a:p>
            <a:pPr algn="ctr"/>
            <a:endParaRPr lang="es-MX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algn="ctr"/>
            <a:endParaRPr lang="es-MX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  <a:p>
            <a:pPr algn="ctr"/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hlinkClick r:id="rId3"/>
            <a:extLst>
              <a:ext uri="{FF2B5EF4-FFF2-40B4-BE49-F238E27FC236}">
                <a16:creationId xmlns:a16="http://schemas.microsoft.com/office/drawing/2014/main" id="{A4AC99DB-E97F-0408-9DC6-075F89EB1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392" y="4521574"/>
            <a:ext cx="20002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5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4D8EE63D-4CBC-5A22-847E-2F976A8D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197DFBA-8CD3-1486-2706-F4016BB19466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Transforma tus proyectos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3570B8D-4AAF-9697-131F-54BE7842E98A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Las personas adultas requieren la elaboración de planos y dibujos a escala para sus proyectos o tramites.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4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26FBF0-317D-0923-E949-AD07A233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D1C0F37-4CF2-7DDF-043A-8200BA86E525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Nuestra Solución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F7A98D-0563-3F24-F1E3-2B4DA03B6EA8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Plataforma de pedidos de planos y dibujos a escala en línea, diseñada para personas mayores.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1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B1B2AA-5E7A-A4F2-A15B-346EE5BEA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053FEA-05B6-BB89-9783-7D36DBA708DE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Características Destacadas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79D0442-A3C1-FB56-06D2-FC47F3DE95F4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Personalización, amplia biblioteca de recursos y herramientas innovadoras y intuitivas para pedir diseños impresionantes.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0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F3C9CD-4FB4-6F0E-50BD-602E1101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5CFB0BF-1AD9-3A7F-107A-160803F5AEEE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Resultados que te convenientes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04AC6AF-C9A8-2D02-95C2-AB02FD2EE7A5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Proyectos mejorados, bocetos, grupos de profesionales y/o alumnos a su disposición.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8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15C667E-42D4-7AC6-9EAE-3F39503FF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BC5D89E-2169-2052-DEC9-0FF0DD6B8B76}"/>
              </a:ext>
            </a:extLst>
          </p:cNvPr>
          <p:cNvSpPr/>
          <p:nvPr/>
        </p:nvSpPr>
        <p:spPr>
          <a:xfrm>
            <a:off x="2262648" y="125362"/>
            <a:ext cx="7666704" cy="2780070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Colaboración con Instituciones superiores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0187481-0FB1-5A6D-6D4C-DDB32A47B784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Colaboramos con instituciones educativas superiores para ofrecer trabajo.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4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E3FFF8-B4CC-3758-EA98-4D371AC3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1F1D70D-728B-2DF2-0B22-C385A4A30C19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Proceso Sencillo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F1699D7-E7BC-F943-21EE-57F5916ACF05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Explora, personaliza, realiza el pedido y recibe bocetos, planos y dibujos a escala perfectos.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8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C979F3B-FC77-9CE2-3962-092E206E4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65418B3-E00A-3898-904B-D31E7D8D256E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Voces de Estudiantes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D3A6E7A-63AA-EBF6-06E2-6206B43B3C46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Escucha cómo nuestros usuarios han transformado sus proyectos con nuestra plataforma.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64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CEF0D7D-0AE8-43FD-BCB1-5A241464E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84" cy="68580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258CACC3-50A6-7813-C0BC-9592A64CA1A3}"/>
              </a:ext>
            </a:extLst>
          </p:cNvPr>
          <p:cNvSpPr/>
          <p:nvPr/>
        </p:nvSpPr>
        <p:spPr>
          <a:xfrm>
            <a:off x="2262648" y="125362"/>
            <a:ext cx="7666704" cy="2544096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dirty="0">
                <a:solidFill>
                  <a:schemeClr val="bg1"/>
                </a:solidFill>
                <a:latin typeface="Algerian" panose="04020705040A02060702" pitchFamily="82" charset="0"/>
              </a:rPr>
              <a:t>Elige tu Plan</a:t>
            </a:r>
            <a:endParaRPr lang="es-PE" sz="6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25095C9-DEB5-4A14-4F16-24A7F80D3A0F}"/>
              </a:ext>
            </a:extLst>
          </p:cNvPr>
          <p:cNvSpPr/>
          <p:nvPr/>
        </p:nvSpPr>
        <p:spPr>
          <a:xfrm>
            <a:off x="973393" y="3148780"/>
            <a:ext cx="10353367" cy="3355259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Planes flexibles que se adaptan a tus necesidades y presupuesto.</a:t>
            </a:r>
            <a:endParaRPr lang="es-PE" sz="3200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79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174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2</cp:revision>
  <dcterms:created xsi:type="dcterms:W3CDTF">2023-09-08T22:18:52Z</dcterms:created>
  <dcterms:modified xsi:type="dcterms:W3CDTF">2023-09-08T23:01:47Z</dcterms:modified>
</cp:coreProperties>
</file>