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8" r:id="rId4"/>
    <p:sldId id="269" r:id="rId5"/>
    <p:sldId id="270" r:id="rId6"/>
    <p:sldId id="260" r:id="rId7"/>
    <p:sldId id="266" r:id="rId8"/>
    <p:sldId id="27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94660"/>
  </p:normalViewPr>
  <p:slideViewPr>
    <p:cSldViewPr>
      <p:cViewPr varScale="1">
        <p:scale>
          <a:sx n="58" d="100"/>
          <a:sy n="58" d="100"/>
        </p:scale>
        <p:origin x="-88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B7C4F-7802-4216-970F-7048A5EA5CD0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1D17-8F98-4338-8032-0DFEAA89D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B56872-911B-4A0C-AC1D-9521122875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7AD0E-2AE7-47B2-905A-21550017A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80A285-F52B-425D-9C97-F9F4D9AEB7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E4AEAA-87CF-4DC0-85B3-A8FD156109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VTI</a:t>
            </a:r>
            <a:r>
              <a:rPr lang="en-US" dirty="0" smtClean="0"/>
              <a:t> Application Function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501122" cy="5500726"/>
          </a:xfrm>
        </p:spPr>
        <p:txBody>
          <a:bodyPr/>
          <a:lstStyle/>
          <a:p>
            <a:r>
              <a:rPr lang="en-US" dirty="0" smtClean="0"/>
              <a:t>Launch the application </a:t>
            </a:r>
          </a:p>
          <a:p>
            <a:endParaRPr lang="en-US" dirty="0" smtClean="0"/>
          </a:p>
          <a:p>
            <a:r>
              <a:rPr lang="en-US" dirty="0" smtClean="0"/>
              <a:t>Publish an event</a:t>
            </a:r>
          </a:p>
          <a:p>
            <a:endParaRPr lang="en-US" dirty="0" smtClean="0"/>
          </a:p>
          <a:p>
            <a:r>
              <a:rPr lang="en-US" dirty="0" smtClean="0"/>
              <a:t>Follow or </a:t>
            </a:r>
            <a:r>
              <a:rPr lang="en-US" dirty="0" err="1" smtClean="0"/>
              <a:t>Unfollow</a:t>
            </a:r>
            <a:r>
              <a:rPr lang="en-US" dirty="0" smtClean="0"/>
              <a:t> an VTI Twitter Account</a:t>
            </a:r>
          </a:p>
          <a:p>
            <a:endParaRPr lang="en-US" dirty="0" smtClean="0"/>
          </a:p>
          <a:p>
            <a:r>
              <a:rPr lang="en-US" dirty="0" smtClean="0"/>
              <a:t>Subscribe to a route</a:t>
            </a:r>
          </a:p>
          <a:p>
            <a:endParaRPr lang="en-US" dirty="0" smtClean="0"/>
          </a:p>
          <a:p>
            <a:r>
              <a:rPr lang="en-US" dirty="0" smtClean="0"/>
              <a:t>Vote received notifications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oute_ins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642918"/>
            <a:ext cx="3657600" cy="5953124"/>
          </a:xfrm>
          <a:prstGeom prst="rect">
            <a:avLst/>
          </a:prstGeom>
        </p:spPr>
      </p:pic>
      <p:sp>
        <p:nvSpPr>
          <p:cNvPr id="12" name="Curved Up Arrow 11"/>
          <p:cNvSpPr/>
          <p:nvPr/>
        </p:nvSpPr>
        <p:spPr>
          <a:xfrm rot="243799">
            <a:off x="1373109" y="5775876"/>
            <a:ext cx="3754682" cy="57971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4500562" y="5214950"/>
            <a:ext cx="434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Blue glittering dot indicates current location</a:t>
            </a:r>
          </a:p>
        </p:txBody>
      </p:sp>
      <p:sp>
        <p:nvSpPr>
          <p:cNvPr id="15" name="Curved Down Arrow 14"/>
          <p:cNvSpPr/>
          <p:nvPr/>
        </p:nvSpPr>
        <p:spPr>
          <a:xfrm rot="20829522">
            <a:off x="2502297" y="3605895"/>
            <a:ext cx="3743001" cy="84650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583" name="TextBox 15"/>
          <p:cNvSpPr txBox="1">
            <a:spLocks noChangeArrowheads="1"/>
          </p:cNvSpPr>
          <p:nvPr/>
        </p:nvSpPr>
        <p:spPr bwMode="auto">
          <a:xfrm>
            <a:off x="4419600" y="4038600"/>
            <a:ext cx="434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Subscribed route shown on the map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191000" y="1295400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5" name="TextBox 17"/>
          <p:cNvSpPr txBox="1">
            <a:spLocks noChangeArrowheads="1"/>
          </p:cNvSpPr>
          <p:nvPr/>
        </p:nvSpPr>
        <p:spPr bwMode="auto">
          <a:xfrm>
            <a:off x="5257800" y="12192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Click to select from old inputs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91000" y="2667000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7" name="TextBox 17"/>
          <p:cNvSpPr txBox="1">
            <a:spLocks noChangeArrowheads="1"/>
          </p:cNvSpPr>
          <p:nvPr/>
        </p:nvSpPr>
        <p:spPr bwMode="auto">
          <a:xfrm>
            <a:off x="5257800" y="23622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Click to choose transportation mode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15"/>
          <p:cNvSpPr txBox="1">
            <a:spLocks noChangeArrowheads="1"/>
          </p:cNvSpPr>
          <p:nvPr/>
        </p:nvSpPr>
        <p:spPr bwMode="auto">
          <a:xfrm>
            <a:off x="4800600" y="35052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Select a transit route</a:t>
            </a:r>
          </a:p>
        </p:txBody>
      </p:sp>
      <p:pic>
        <p:nvPicPr>
          <p:cNvPr id="25604" name="Picture 9" descr="select_transit_rou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14356"/>
            <a:ext cx="3657600" cy="583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urved Down Arrow 14"/>
          <p:cNvSpPr/>
          <p:nvPr/>
        </p:nvSpPr>
        <p:spPr>
          <a:xfrm rot="1809153">
            <a:off x="3943350" y="2189163"/>
            <a:ext cx="2589213" cy="9144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4000496" y="3143248"/>
            <a:ext cx="1333504" cy="361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8" name="TextBox 17"/>
          <p:cNvSpPr txBox="1">
            <a:spLocks noChangeArrowheads="1"/>
          </p:cNvSpPr>
          <p:nvPr/>
        </p:nvSpPr>
        <p:spPr bwMode="auto">
          <a:xfrm>
            <a:off x="5334000" y="29718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Details of selected transit route</a:t>
            </a:r>
          </a:p>
        </p:txBody>
      </p:sp>
      <p:pic>
        <p:nvPicPr>
          <p:cNvPr id="26629" name="Picture 9" descr="transit_route_detai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3657600" cy="573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un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714356"/>
            <a:ext cx="3657600" cy="5810248"/>
          </a:xfrm>
          <a:prstGeom prst="rect">
            <a:avLst/>
          </a:prstGeom>
        </p:spPr>
      </p:pic>
      <p:sp>
        <p:nvSpPr>
          <p:cNvPr id="11" name="Curved Up Arrow 10"/>
          <p:cNvSpPr/>
          <p:nvPr/>
        </p:nvSpPr>
        <p:spPr>
          <a:xfrm rot="953853">
            <a:off x="1573317" y="3177685"/>
            <a:ext cx="6109921" cy="86562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09" name="TextBox 11"/>
          <p:cNvSpPr txBox="1">
            <a:spLocks noChangeArrowheads="1"/>
          </p:cNvSpPr>
          <p:nvPr/>
        </p:nvSpPr>
        <p:spPr bwMode="auto">
          <a:xfrm>
            <a:off x="4857752" y="3500438"/>
            <a:ext cx="38576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Click </a:t>
            </a:r>
            <a:r>
              <a:rPr lang="en-US" sz="2800" dirty="0"/>
              <a:t>on the “</a:t>
            </a:r>
            <a:r>
              <a:rPr lang="en-US" sz="2800" dirty="0" err="1"/>
              <a:t>VTI</a:t>
            </a:r>
            <a:r>
              <a:rPr lang="en-US" sz="2800" dirty="0"/>
              <a:t>” icon</a:t>
            </a:r>
          </a:p>
          <a:p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5825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Launch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42910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Home View</a:t>
            </a:r>
            <a:endParaRPr lang="en-US" sz="4000" dirty="0"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86248" y="2571744"/>
            <a:ext cx="1643074" cy="17049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072198" y="3214686"/>
            <a:ext cx="2500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Notification list</a:t>
            </a:r>
            <a:endParaRPr lang="en-US" sz="2400" dirty="0"/>
          </a:p>
        </p:txBody>
      </p:sp>
      <p:pic>
        <p:nvPicPr>
          <p:cNvPr id="6" name="Picture 5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714356"/>
            <a:ext cx="3657600" cy="5881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071546"/>
            <a:ext cx="3571900" cy="5167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910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Home View</a:t>
            </a:r>
            <a:endParaRPr lang="en-US" sz="4000" dirty="0"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 rot="1526950">
            <a:off x="3812025" y="1738618"/>
            <a:ext cx="1828404" cy="2374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929190" y="2285992"/>
            <a:ext cx="37147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When this publication is created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752107" flipV="1">
            <a:off x="3105624" y="2823700"/>
            <a:ext cx="2432686" cy="186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Curved Down Arrow 19"/>
          <p:cNvSpPr/>
          <p:nvPr/>
        </p:nvSpPr>
        <p:spPr>
          <a:xfrm rot="1478103">
            <a:off x="1105523" y="4360451"/>
            <a:ext cx="5292940" cy="6332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86248" y="5929330"/>
            <a:ext cx="414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VTI</a:t>
            </a:r>
            <a:r>
              <a:rPr lang="en-US" sz="2400" dirty="0" smtClean="0"/>
              <a:t> Train Routes Accounts</a:t>
            </a:r>
            <a:endParaRPr lang="en-US" sz="24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72000" y="3500438"/>
            <a:ext cx="4143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Where this publication is created (this info. is automatically appended by </a:t>
            </a:r>
            <a:r>
              <a:rPr lang="en-US" sz="2400" dirty="0" err="1" smtClean="0"/>
              <a:t>VTI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57686" y="1071546"/>
            <a:ext cx="414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VTI</a:t>
            </a:r>
            <a:r>
              <a:rPr lang="en-US" sz="2400" dirty="0" smtClean="0"/>
              <a:t> Zone Accounts</a:t>
            </a:r>
            <a:endParaRPr lang="en-US" sz="2400" dirty="0"/>
          </a:p>
        </p:txBody>
      </p:sp>
      <p:sp>
        <p:nvSpPr>
          <p:cNvPr id="24" name="Curved Up Arrow 23"/>
          <p:cNvSpPr/>
          <p:nvPr/>
        </p:nvSpPr>
        <p:spPr>
          <a:xfrm rot="21337165" flipV="1">
            <a:off x="1160395" y="695668"/>
            <a:ext cx="3274018" cy="5813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857232"/>
            <a:ext cx="3657600" cy="5738810"/>
          </a:xfrm>
          <a:prstGeom prst="rect">
            <a:avLst/>
          </a:prstGeom>
        </p:spPr>
      </p:pic>
      <p:sp>
        <p:nvSpPr>
          <p:cNvPr id="22533" name="TextBox 11"/>
          <p:cNvSpPr txBox="1">
            <a:spLocks noChangeArrowheads="1"/>
          </p:cNvSpPr>
          <p:nvPr/>
        </p:nvSpPr>
        <p:spPr bwMode="auto">
          <a:xfrm>
            <a:off x="4357686" y="1000108"/>
            <a:ext cx="434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“thumb” buttons to vote up or down a particular notification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Vote</a:t>
            </a:r>
            <a:endParaRPr lang="en-US" sz="4000" dirty="0">
              <a:latin typeface="+mj-lt"/>
            </a:endParaRPr>
          </a:p>
        </p:txBody>
      </p:sp>
      <p:sp>
        <p:nvSpPr>
          <p:cNvPr id="16" name="Curved Up Arrow 15"/>
          <p:cNvSpPr/>
          <p:nvPr/>
        </p:nvSpPr>
        <p:spPr>
          <a:xfrm rot="20846796">
            <a:off x="3567909" y="2369778"/>
            <a:ext cx="3067751" cy="95835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ubl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714356"/>
            <a:ext cx="3657600" cy="5881686"/>
          </a:xfrm>
          <a:prstGeom prst="rect">
            <a:avLst/>
          </a:prstGeom>
        </p:spPr>
      </p:pic>
      <p:sp>
        <p:nvSpPr>
          <p:cNvPr id="22533" name="TextBox 11"/>
          <p:cNvSpPr txBox="1">
            <a:spLocks noChangeArrowheads="1"/>
          </p:cNvSpPr>
          <p:nvPr/>
        </p:nvSpPr>
        <p:spPr bwMode="auto">
          <a:xfrm>
            <a:off x="5000628" y="1142984"/>
            <a:ext cx="434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the button (or click the row for 1 second) to publish by editing a received notification</a:t>
            </a:r>
            <a:endParaRPr lang="en-US" sz="2400" dirty="0"/>
          </a:p>
        </p:txBody>
      </p:sp>
      <p:sp>
        <p:nvSpPr>
          <p:cNvPr id="7" name="Curved Down Arrow 6"/>
          <p:cNvSpPr/>
          <p:nvPr/>
        </p:nvSpPr>
        <p:spPr>
          <a:xfrm rot="20976603">
            <a:off x="864160" y="5182872"/>
            <a:ext cx="5240193" cy="55335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35" name="TextBox 11"/>
          <p:cNvSpPr txBox="1">
            <a:spLocks noChangeArrowheads="1"/>
          </p:cNvSpPr>
          <p:nvPr/>
        </p:nvSpPr>
        <p:spPr bwMode="auto">
          <a:xfrm>
            <a:off x="4572000" y="5288340"/>
            <a:ext cx="434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</a:t>
            </a:r>
            <a:r>
              <a:rPr lang="en-US" sz="2400" dirty="0"/>
              <a:t>“publish” button to </a:t>
            </a:r>
            <a:r>
              <a:rPr lang="en-US" sz="2400" dirty="0" smtClean="0"/>
              <a:t>publish by </a:t>
            </a:r>
            <a:r>
              <a:rPr lang="en-US" sz="2400" dirty="0" err="1" smtClean="0"/>
              <a:t>inputing</a:t>
            </a:r>
            <a:r>
              <a:rPr lang="en-US" sz="2400" dirty="0" smtClean="0"/>
              <a:t> a new message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Publish</a:t>
            </a:r>
            <a:endParaRPr lang="en-US" sz="4000" dirty="0">
              <a:latin typeface="+mj-lt"/>
            </a:endParaRPr>
          </a:p>
        </p:txBody>
      </p:sp>
      <p:sp>
        <p:nvSpPr>
          <p:cNvPr id="16" name="Curved Up Arrow 15"/>
          <p:cNvSpPr/>
          <p:nvPr/>
        </p:nvSpPr>
        <p:spPr>
          <a:xfrm rot="21099504">
            <a:off x="1804773" y="2091993"/>
            <a:ext cx="3270956" cy="49846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71546"/>
            <a:ext cx="3657600" cy="552449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29058" y="6143644"/>
            <a:ext cx="1133476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9" name="TextBox 11"/>
          <p:cNvSpPr txBox="1">
            <a:spLocks noChangeArrowheads="1"/>
          </p:cNvSpPr>
          <p:nvPr/>
        </p:nvSpPr>
        <p:spPr bwMode="auto">
          <a:xfrm>
            <a:off x="5000628" y="5657671"/>
            <a:ext cx="350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</a:t>
            </a:r>
            <a:r>
              <a:rPr lang="en-US" sz="2400" dirty="0" smtClean="0"/>
              <a:t>“follow/</a:t>
            </a:r>
            <a:r>
              <a:rPr lang="en-US" sz="2400" dirty="0" err="1" smtClean="0"/>
              <a:t>unfollow</a:t>
            </a:r>
            <a:r>
              <a:rPr lang="en-US" sz="2400" dirty="0" smtClean="0"/>
              <a:t> by select” </a:t>
            </a:r>
            <a:r>
              <a:rPr lang="en-US" sz="2400" dirty="0"/>
              <a:t>button to </a:t>
            </a:r>
            <a:r>
              <a:rPr lang="en-US" sz="2400" dirty="0" smtClean="0"/>
              <a:t>select follow/</a:t>
            </a:r>
            <a:r>
              <a:rPr lang="en-US" sz="2400" dirty="0" err="1" smtClean="0"/>
              <a:t>unfollow</a:t>
            </a:r>
            <a:r>
              <a:rPr lang="en-US" sz="2400" dirty="0" smtClean="0"/>
              <a:t> accounts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Follow/</a:t>
            </a:r>
            <a:r>
              <a:rPr lang="en-US" sz="4000" dirty="0" err="1" smtClean="0">
                <a:solidFill>
                  <a:srgbClr val="00B050"/>
                </a:solidFill>
                <a:latin typeface="+mj-lt"/>
              </a:rPr>
              <a:t>Unfollow</a:t>
            </a:r>
            <a:endParaRPr lang="en-US" sz="4000" dirty="0">
              <a:latin typeface="+mj-lt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714876" y="3571876"/>
            <a:ext cx="3505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“follow/</a:t>
            </a:r>
            <a:r>
              <a:rPr lang="en-US" sz="2400" dirty="0" err="1"/>
              <a:t>unfollow</a:t>
            </a:r>
            <a:r>
              <a:rPr lang="en-US" sz="2400" dirty="0"/>
              <a:t>” button to follow/</a:t>
            </a:r>
            <a:r>
              <a:rPr lang="en-US" sz="2400" dirty="0" err="1"/>
              <a:t>unfollow</a:t>
            </a:r>
            <a:r>
              <a:rPr lang="en-US" sz="2400" dirty="0"/>
              <a:t> </a:t>
            </a:r>
            <a:r>
              <a:rPr lang="en-US" sz="2400" dirty="0" smtClean="0"/>
              <a:t> specified </a:t>
            </a:r>
            <a:r>
              <a:rPr lang="en-US" sz="2400" dirty="0" err="1" smtClean="0"/>
              <a:t>VTI</a:t>
            </a:r>
            <a:r>
              <a:rPr lang="en-US" sz="2400" dirty="0" smtClean="0"/>
              <a:t> Twitter accounts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4" name="Curved Up Arrow 13"/>
          <p:cNvSpPr/>
          <p:nvPr/>
        </p:nvSpPr>
        <p:spPr>
          <a:xfrm rot="20371798" flipV="1">
            <a:off x="1646678" y="4438316"/>
            <a:ext cx="3218690" cy="1032225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fo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7298"/>
            <a:ext cx="3657600" cy="5286388"/>
          </a:xfrm>
          <a:prstGeom prst="rect">
            <a:avLst/>
          </a:prstGeom>
        </p:spPr>
      </p:pic>
      <p:pic>
        <p:nvPicPr>
          <p:cNvPr id="9" name="Picture 8" descr="fol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357298"/>
            <a:ext cx="3657600" cy="53101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Follow/</a:t>
            </a:r>
            <a:r>
              <a:rPr lang="en-US" sz="4000" dirty="0" err="1" smtClean="0">
                <a:solidFill>
                  <a:srgbClr val="00B050"/>
                </a:solidFill>
                <a:latin typeface="+mj-lt"/>
              </a:rPr>
              <a:t>Unfollow</a:t>
            </a:r>
            <a:endParaRPr lang="en-US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857232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Follow By Select               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Unfollow</a:t>
            </a:r>
            <a:r>
              <a:rPr lang="en-US" sz="2400" b="1" dirty="0" smtClean="0">
                <a:solidFill>
                  <a:srgbClr val="FF0000"/>
                </a:solidFill>
              </a:rPr>
              <a:t> By Select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71546"/>
            <a:ext cx="3657600" cy="5524496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 rot="20783199">
            <a:off x="1368634" y="4905698"/>
            <a:ext cx="3577554" cy="8382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37" name="TextBox 11"/>
          <p:cNvSpPr txBox="1">
            <a:spLocks noChangeArrowheads="1"/>
          </p:cNvSpPr>
          <p:nvPr/>
        </p:nvSpPr>
        <p:spPr bwMode="auto">
          <a:xfrm>
            <a:off x="4800600" y="4724400"/>
            <a:ext cx="434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“route” button to subscribe route</a:t>
            </a:r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256</Words>
  <PresentationFormat>On-screen Show (4:3)</PresentationFormat>
  <Paragraphs>62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</vt:lpstr>
      <vt:lpstr>VTI Application Function List</vt:lpstr>
      <vt:lpstr>Launch the Application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VTI User Manual Illustrated</dc:title>
  <dc:creator>Sol</dc:creator>
  <cp:lastModifiedBy>Sol</cp:lastModifiedBy>
  <cp:revision>71</cp:revision>
  <dcterms:created xsi:type="dcterms:W3CDTF">2011-12-15T22:10:16Z</dcterms:created>
  <dcterms:modified xsi:type="dcterms:W3CDTF">2012-01-20T22:32:42Z</dcterms:modified>
</cp:coreProperties>
</file>