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318" r:id="rId4"/>
    <p:sldId id="315" r:id="rId5"/>
    <p:sldId id="328" r:id="rId6"/>
    <p:sldId id="329" r:id="rId7"/>
    <p:sldId id="330" r:id="rId8"/>
    <p:sldId id="261" r:id="rId9"/>
    <p:sldId id="321" r:id="rId10"/>
    <p:sldId id="320" r:id="rId11"/>
    <p:sldId id="322" r:id="rId12"/>
    <p:sldId id="331" r:id="rId13"/>
    <p:sldId id="332" r:id="rId14"/>
    <p:sldId id="319" r:id="rId15"/>
    <p:sldId id="323" r:id="rId16"/>
    <p:sldId id="324" r:id="rId17"/>
    <p:sldId id="333" r:id="rId18"/>
    <p:sldId id="334" r:id="rId19"/>
    <p:sldId id="325" r:id="rId20"/>
    <p:sldId id="335" r:id="rId21"/>
    <p:sldId id="273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Nunito Light" pitchFamily="2" charset="0"/>
      <p:regular r:id="rId25"/>
      <p:italic r:id="rId26"/>
    </p:embeddedFont>
    <p:embeddedFont>
      <p:font typeface="Overpass Mono" panose="020B0604020202020204" charset="0"/>
      <p:regular r:id="rId27"/>
      <p:bold r:id="rId28"/>
    </p:embeddedFont>
    <p:embeddedFont>
      <p:font typeface="Raleway SemiBold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1EFFB-AFDB-4317-AC95-AE187F99B955}" v="1361" dt="2022-07-04T17:51:12.646"/>
  </p1510:revLst>
</p1510:revInfo>
</file>

<file path=ppt/tableStyles.xml><?xml version="1.0" encoding="utf-8"?>
<a:tblStyleLst xmlns:a="http://schemas.openxmlformats.org/drawingml/2006/main" def="{57B951CE-8386-4D27-AAE1-A248B2DCC886}">
  <a:tblStyle styleId="{57B951CE-8386-4D27-AAE1-A248B2DCC8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94B3FE-324E-4377-9A9C-F06B212323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Forleo" userId="643581a6-6ecb-4966-baff-ff9e52d062b3" providerId="ADAL" clId="{3091EFFB-AFDB-4317-AC95-AE187F99B955}"/>
    <pc:docChg chg="undo redo custSel addSld delSld modSld sldOrd delMainMaster">
      <pc:chgData name="Giovanni Forleo" userId="643581a6-6ecb-4966-baff-ff9e52d062b3" providerId="ADAL" clId="{3091EFFB-AFDB-4317-AC95-AE187F99B955}" dt="2022-07-04T17:51:08.447" v="5649" actId="1076"/>
      <pc:docMkLst>
        <pc:docMk/>
      </pc:docMkLst>
      <pc:sldChg chg="addSp delSp modSp mod">
        <pc:chgData name="Giovanni Forleo" userId="643581a6-6ecb-4966-baff-ff9e52d062b3" providerId="ADAL" clId="{3091EFFB-AFDB-4317-AC95-AE187F99B955}" dt="2022-07-04T11:03:49.081" v="5528" actId="20577"/>
        <pc:sldMkLst>
          <pc:docMk/>
          <pc:sldMk cId="0" sldId="256"/>
        </pc:sldMkLst>
        <pc:spChg chg="add del mod">
          <ac:chgData name="Giovanni Forleo" userId="643581a6-6ecb-4966-baff-ff9e52d062b3" providerId="ADAL" clId="{3091EFFB-AFDB-4317-AC95-AE187F99B955}" dt="2022-07-02T21:10:53.028" v="410" actId="478"/>
          <ac:spMkLst>
            <pc:docMk/>
            <pc:sldMk cId="0" sldId="256"/>
            <ac:spMk id="3" creationId="{CD0845E5-767A-6516-8504-69A8DAE17D98}"/>
          </ac:spMkLst>
        </pc:spChg>
        <pc:spChg chg="add del mod">
          <ac:chgData name="Giovanni Forleo" userId="643581a6-6ecb-4966-baff-ff9e52d062b3" providerId="ADAL" clId="{3091EFFB-AFDB-4317-AC95-AE187F99B955}" dt="2022-07-02T21:00:32.612" v="108" actId="478"/>
          <ac:spMkLst>
            <pc:docMk/>
            <pc:sldMk cId="0" sldId="256"/>
            <ac:spMk id="4" creationId="{BED4B4BC-5864-829F-7E81-03540B1199FE}"/>
          </ac:spMkLst>
        </pc:spChg>
        <pc:spChg chg="add mod">
          <ac:chgData name="Giovanni Forleo" userId="643581a6-6ecb-4966-baff-ff9e52d062b3" providerId="ADAL" clId="{3091EFFB-AFDB-4317-AC95-AE187F99B955}" dt="2022-07-02T21:18:46.107" v="556" actId="122"/>
          <ac:spMkLst>
            <pc:docMk/>
            <pc:sldMk cId="0" sldId="256"/>
            <ac:spMk id="5" creationId="{9F8F5B24-F0E7-4572-61A7-3E2365581BF2}"/>
          </ac:spMkLst>
        </pc:spChg>
        <pc:spChg chg="add mod">
          <ac:chgData name="Giovanni Forleo" userId="643581a6-6ecb-4966-baff-ff9e52d062b3" providerId="ADAL" clId="{3091EFFB-AFDB-4317-AC95-AE187F99B955}" dt="2022-07-04T11:03:21.306" v="5527" actId="1076"/>
          <ac:spMkLst>
            <pc:docMk/>
            <pc:sldMk cId="0" sldId="256"/>
            <ac:spMk id="6" creationId="{3E06741C-D7EA-F1FB-BB1D-B0E8814D2ECA}"/>
          </ac:spMkLst>
        </pc:spChg>
        <pc:spChg chg="add del mod">
          <ac:chgData name="Giovanni Forleo" userId="643581a6-6ecb-4966-baff-ff9e52d062b3" providerId="ADAL" clId="{3091EFFB-AFDB-4317-AC95-AE187F99B955}" dt="2022-07-02T21:07:33.853" v="337" actId="478"/>
          <ac:spMkLst>
            <pc:docMk/>
            <pc:sldMk cId="0" sldId="256"/>
            <ac:spMk id="6" creationId="{B6B7043F-35D7-BCB9-8AD5-3A2FA7F9ED12}"/>
          </ac:spMkLst>
        </pc:spChg>
        <pc:spChg chg="add del mod">
          <ac:chgData name="Giovanni Forleo" userId="643581a6-6ecb-4966-baff-ff9e52d062b3" providerId="ADAL" clId="{3091EFFB-AFDB-4317-AC95-AE187F99B955}" dt="2022-07-02T21:15:54.646" v="523" actId="478"/>
          <ac:spMkLst>
            <pc:docMk/>
            <pc:sldMk cId="0" sldId="256"/>
            <ac:spMk id="7" creationId="{FC572817-02BF-D776-BFA1-35167F2FC14C}"/>
          </ac:spMkLst>
        </pc:spChg>
        <pc:spChg chg="add del mod">
          <ac:chgData name="Giovanni Forleo" userId="643581a6-6ecb-4966-baff-ff9e52d062b3" providerId="ADAL" clId="{3091EFFB-AFDB-4317-AC95-AE187F99B955}" dt="2022-07-02T21:11:39.374" v="459" actId="478"/>
          <ac:spMkLst>
            <pc:docMk/>
            <pc:sldMk cId="0" sldId="256"/>
            <ac:spMk id="9" creationId="{B2F9E8AD-3F26-BBE8-B04D-86BA64321C54}"/>
          </ac:spMkLst>
        </pc:spChg>
        <pc:spChg chg="add del mod">
          <ac:chgData name="Giovanni Forleo" userId="643581a6-6ecb-4966-baff-ff9e52d062b3" providerId="ADAL" clId="{3091EFFB-AFDB-4317-AC95-AE187F99B955}" dt="2022-07-02T21:15:03.096" v="518" actId="478"/>
          <ac:spMkLst>
            <pc:docMk/>
            <pc:sldMk cId="0" sldId="256"/>
            <ac:spMk id="12" creationId="{7C630564-EAAA-1D69-FAD5-B130CAC4BEC9}"/>
          </ac:spMkLst>
        </pc:spChg>
        <pc:spChg chg="add mod">
          <ac:chgData name="Giovanni Forleo" userId="643581a6-6ecb-4966-baff-ff9e52d062b3" providerId="ADAL" clId="{3091EFFB-AFDB-4317-AC95-AE187F99B955}" dt="2022-07-02T22:17:18.977" v="1604" actId="20577"/>
          <ac:spMkLst>
            <pc:docMk/>
            <pc:sldMk cId="0" sldId="256"/>
            <ac:spMk id="13" creationId="{D1256A48-0C1A-8A2E-E966-CD69031890EF}"/>
          </ac:spMkLst>
        </pc:spChg>
        <pc:spChg chg="mod">
          <ac:chgData name="Giovanni Forleo" userId="643581a6-6ecb-4966-baff-ff9e52d062b3" providerId="ADAL" clId="{3091EFFB-AFDB-4317-AC95-AE187F99B955}" dt="2022-07-04T11:03:49.081" v="5528" actId="20577"/>
          <ac:spMkLst>
            <pc:docMk/>
            <pc:sldMk cId="0" sldId="256"/>
            <ac:spMk id="334" creationId="{00000000-0000-0000-0000-000000000000}"/>
          </ac:spMkLst>
        </pc:spChg>
        <pc:spChg chg="add del mod">
          <ac:chgData name="Giovanni Forleo" userId="643581a6-6ecb-4966-baff-ff9e52d062b3" providerId="ADAL" clId="{3091EFFB-AFDB-4317-AC95-AE187F99B955}" dt="2022-07-02T21:11:36.848" v="458" actId="478"/>
          <ac:spMkLst>
            <pc:docMk/>
            <pc:sldMk cId="0" sldId="256"/>
            <ac:spMk id="335" creationId="{00000000-0000-0000-0000-000000000000}"/>
          </ac:spMkLst>
        </pc:spChg>
      </pc:sldChg>
      <pc:sldChg chg="del">
        <pc:chgData name="Giovanni Forleo" userId="643581a6-6ecb-4966-baff-ff9e52d062b3" providerId="ADAL" clId="{3091EFFB-AFDB-4317-AC95-AE187F99B955}" dt="2022-07-04T10:56:26.590" v="5368" actId="47"/>
        <pc:sldMkLst>
          <pc:docMk/>
          <pc:sldMk cId="0" sldId="257"/>
        </pc:sldMkLst>
      </pc:sldChg>
      <pc:sldChg chg="del">
        <pc:chgData name="Giovanni Forleo" userId="643581a6-6ecb-4966-baff-ff9e52d062b3" providerId="ADAL" clId="{3091EFFB-AFDB-4317-AC95-AE187F99B955}" dt="2022-07-04T10:56:27.083" v="5369" actId="47"/>
        <pc:sldMkLst>
          <pc:docMk/>
          <pc:sldMk cId="0" sldId="258"/>
        </pc:sldMkLst>
      </pc:sldChg>
      <pc:sldChg chg="addSp delSp modSp mod ord modNotes">
        <pc:chgData name="Giovanni Forleo" userId="643581a6-6ecb-4966-baff-ff9e52d062b3" providerId="ADAL" clId="{3091EFFB-AFDB-4317-AC95-AE187F99B955}" dt="2022-07-02T21:56:45.601" v="1397" actId="21"/>
        <pc:sldMkLst>
          <pc:docMk/>
          <pc:sldMk cId="0" sldId="259"/>
        </pc:sldMkLst>
        <pc:spChg chg="mod">
          <ac:chgData name="Giovanni Forleo" userId="643581a6-6ecb-4966-baff-ff9e52d062b3" providerId="ADAL" clId="{3091EFFB-AFDB-4317-AC95-AE187F99B955}" dt="2022-07-02T21:56:45.601" v="1397" actId="21"/>
          <ac:spMkLst>
            <pc:docMk/>
            <pc:sldMk cId="0" sldId="259"/>
            <ac:spMk id="361" creationId="{00000000-0000-0000-0000-000000000000}"/>
          </ac:spMkLst>
        </pc:spChg>
        <pc:spChg chg="mod">
          <ac:chgData name="Giovanni Forleo" userId="643581a6-6ecb-4966-baff-ff9e52d062b3" providerId="ADAL" clId="{3091EFFB-AFDB-4317-AC95-AE187F99B955}" dt="2022-07-02T21:43:39.080" v="1091" actId="1076"/>
          <ac:spMkLst>
            <pc:docMk/>
            <pc:sldMk cId="0" sldId="259"/>
            <ac:spMk id="362" creationId="{00000000-0000-0000-0000-000000000000}"/>
          </ac:spMkLst>
        </pc:spChg>
        <pc:picChg chg="add del mod">
          <ac:chgData name="Giovanni Forleo" userId="643581a6-6ecb-4966-baff-ff9e52d062b3" providerId="ADAL" clId="{3091EFFB-AFDB-4317-AC95-AE187F99B955}" dt="2022-07-02T21:35:11.919" v="996" actId="14100"/>
          <ac:picMkLst>
            <pc:docMk/>
            <pc:sldMk cId="0" sldId="259"/>
            <ac:picMk id="360" creationId="{00000000-0000-0000-0000-000000000000}"/>
          </ac:picMkLst>
        </pc:picChg>
        <pc:picChg chg="add del mod">
          <ac:chgData name="Giovanni Forleo" userId="643581a6-6ecb-4966-baff-ff9e52d062b3" providerId="ADAL" clId="{3091EFFB-AFDB-4317-AC95-AE187F99B955}" dt="2022-07-02T21:35:12.411" v="997"/>
          <ac:picMkLst>
            <pc:docMk/>
            <pc:sldMk cId="0" sldId="259"/>
            <ac:picMk id="1026" creationId="{2A0BD0DC-4C5A-96DD-A65F-2601789D6263}"/>
          </ac:picMkLst>
        </pc:picChg>
      </pc:sldChg>
      <pc:sldChg chg="del">
        <pc:chgData name="Giovanni Forleo" userId="643581a6-6ecb-4966-baff-ff9e52d062b3" providerId="ADAL" clId="{3091EFFB-AFDB-4317-AC95-AE187F99B955}" dt="2022-07-04T10:56:27.595" v="5370" actId="47"/>
        <pc:sldMkLst>
          <pc:docMk/>
          <pc:sldMk cId="0" sldId="260"/>
        </pc:sldMkLst>
      </pc:sldChg>
      <pc:sldChg chg="addSp delSp modSp mod ord modNotes">
        <pc:chgData name="Giovanni Forleo" userId="643581a6-6ecb-4966-baff-ff9e52d062b3" providerId="ADAL" clId="{3091EFFB-AFDB-4317-AC95-AE187F99B955}" dt="2022-07-03T08:30:01.220" v="2067" actId="1076"/>
        <pc:sldMkLst>
          <pc:docMk/>
          <pc:sldMk cId="0" sldId="261"/>
        </pc:sldMkLst>
        <pc:spChg chg="add del mod">
          <ac:chgData name="Giovanni Forleo" userId="643581a6-6ecb-4966-baff-ff9e52d062b3" providerId="ADAL" clId="{3091EFFB-AFDB-4317-AC95-AE187F99B955}" dt="2022-07-02T22:29:55.484" v="1655" actId="478"/>
          <ac:spMkLst>
            <pc:docMk/>
            <pc:sldMk cId="0" sldId="261"/>
            <ac:spMk id="3" creationId="{3036EAAE-89C7-84DC-D0F5-FCD26652B978}"/>
          </ac:spMkLst>
        </pc:spChg>
        <pc:spChg chg="del">
          <ac:chgData name="Giovanni Forleo" userId="643581a6-6ecb-4966-baff-ff9e52d062b3" providerId="ADAL" clId="{3091EFFB-AFDB-4317-AC95-AE187F99B955}" dt="2022-07-02T22:29:52.100" v="1654" actId="478"/>
          <ac:spMkLst>
            <pc:docMk/>
            <pc:sldMk cId="0" sldId="261"/>
            <ac:spMk id="374" creationId="{00000000-0000-0000-0000-000000000000}"/>
          </ac:spMkLst>
        </pc:spChg>
        <pc:spChg chg="mod">
          <ac:chgData name="Giovanni Forleo" userId="643581a6-6ecb-4966-baff-ff9e52d062b3" providerId="ADAL" clId="{3091EFFB-AFDB-4317-AC95-AE187F99B955}" dt="2022-07-03T08:30:01.220" v="2067" actId="1076"/>
          <ac:spMkLst>
            <pc:docMk/>
            <pc:sldMk cId="0" sldId="261"/>
            <ac:spMk id="375" creationId="{00000000-0000-0000-0000-000000000000}"/>
          </ac:spMkLst>
        </pc:spChg>
      </pc:sldChg>
      <pc:sldChg chg="del">
        <pc:chgData name="Giovanni Forleo" userId="643581a6-6ecb-4966-baff-ff9e52d062b3" providerId="ADAL" clId="{3091EFFB-AFDB-4317-AC95-AE187F99B955}" dt="2022-07-04T10:56:27.942" v="5371" actId="47"/>
        <pc:sldMkLst>
          <pc:docMk/>
          <pc:sldMk cId="0" sldId="262"/>
        </pc:sldMkLst>
      </pc:sldChg>
      <pc:sldChg chg="del">
        <pc:chgData name="Giovanni Forleo" userId="643581a6-6ecb-4966-baff-ff9e52d062b3" providerId="ADAL" clId="{3091EFFB-AFDB-4317-AC95-AE187F99B955}" dt="2022-07-04T10:56:28.259" v="5372" actId="47"/>
        <pc:sldMkLst>
          <pc:docMk/>
          <pc:sldMk cId="0" sldId="263"/>
        </pc:sldMkLst>
      </pc:sldChg>
      <pc:sldChg chg="del">
        <pc:chgData name="Giovanni Forleo" userId="643581a6-6ecb-4966-baff-ff9e52d062b3" providerId="ADAL" clId="{3091EFFB-AFDB-4317-AC95-AE187F99B955}" dt="2022-07-04T10:56:28.488" v="5373" actId="47"/>
        <pc:sldMkLst>
          <pc:docMk/>
          <pc:sldMk cId="0" sldId="264"/>
        </pc:sldMkLst>
      </pc:sldChg>
      <pc:sldChg chg="del">
        <pc:chgData name="Giovanni Forleo" userId="643581a6-6ecb-4966-baff-ff9e52d062b3" providerId="ADAL" clId="{3091EFFB-AFDB-4317-AC95-AE187F99B955}" dt="2022-07-04T10:56:28.732" v="5374" actId="47"/>
        <pc:sldMkLst>
          <pc:docMk/>
          <pc:sldMk cId="0" sldId="265"/>
        </pc:sldMkLst>
      </pc:sldChg>
      <pc:sldChg chg="del">
        <pc:chgData name="Giovanni Forleo" userId="643581a6-6ecb-4966-baff-ff9e52d062b3" providerId="ADAL" clId="{3091EFFB-AFDB-4317-AC95-AE187F99B955}" dt="2022-07-04T10:56:28.954" v="5375" actId="47"/>
        <pc:sldMkLst>
          <pc:docMk/>
          <pc:sldMk cId="0" sldId="266"/>
        </pc:sldMkLst>
      </pc:sldChg>
      <pc:sldChg chg="del">
        <pc:chgData name="Giovanni Forleo" userId="643581a6-6ecb-4966-baff-ff9e52d062b3" providerId="ADAL" clId="{3091EFFB-AFDB-4317-AC95-AE187F99B955}" dt="2022-07-04T10:56:29.227" v="5376" actId="47"/>
        <pc:sldMkLst>
          <pc:docMk/>
          <pc:sldMk cId="0" sldId="267"/>
        </pc:sldMkLst>
      </pc:sldChg>
      <pc:sldChg chg="del">
        <pc:chgData name="Giovanni Forleo" userId="643581a6-6ecb-4966-baff-ff9e52d062b3" providerId="ADAL" clId="{3091EFFB-AFDB-4317-AC95-AE187F99B955}" dt="2022-07-04T10:56:29.439" v="5377" actId="47"/>
        <pc:sldMkLst>
          <pc:docMk/>
          <pc:sldMk cId="0" sldId="268"/>
        </pc:sldMkLst>
      </pc:sldChg>
      <pc:sldChg chg="del">
        <pc:chgData name="Giovanni Forleo" userId="643581a6-6ecb-4966-baff-ff9e52d062b3" providerId="ADAL" clId="{3091EFFB-AFDB-4317-AC95-AE187F99B955}" dt="2022-07-04T10:56:29.742" v="5378" actId="47"/>
        <pc:sldMkLst>
          <pc:docMk/>
          <pc:sldMk cId="0" sldId="269"/>
        </pc:sldMkLst>
      </pc:sldChg>
      <pc:sldChg chg="del">
        <pc:chgData name="Giovanni Forleo" userId="643581a6-6ecb-4966-baff-ff9e52d062b3" providerId="ADAL" clId="{3091EFFB-AFDB-4317-AC95-AE187F99B955}" dt="2022-07-04T10:56:29.957" v="5379" actId="47"/>
        <pc:sldMkLst>
          <pc:docMk/>
          <pc:sldMk cId="0" sldId="270"/>
        </pc:sldMkLst>
      </pc:sldChg>
      <pc:sldChg chg="del">
        <pc:chgData name="Giovanni Forleo" userId="643581a6-6ecb-4966-baff-ff9e52d062b3" providerId="ADAL" clId="{3091EFFB-AFDB-4317-AC95-AE187F99B955}" dt="2022-07-04T10:56:30.171" v="5380" actId="47"/>
        <pc:sldMkLst>
          <pc:docMk/>
          <pc:sldMk cId="0" sldId="271"/>
        </pc:sldMkLst>
      </pc:sldChg>
      <pc:sldChg chg="del">
        <pc:chgData name="Giovanni Forleo" userId="643581a6-6ecb-4966-baff-ff9e52d062b3" providerId="ADAL" clId="{3091EFFB-AFDB-4317-AC95-AE187F99B955}" dt="2022-07-04T10:56:30.342" v="5381" actId="47"/>
        <pc:sldMkLst>
          <pc:docMk/>
          <pc:sldMk cId="0" sldId="272"/>
        </pc:sldMkLst>
      </pc:sldChg>
      <pc:sldChg chg="addSp modSp mod ord">
        <pc:chgData name="Giovanni Forleo" userId="643581a6-6ecb-4966-baff-ff9e52d062b3" providerId="ADAL" clId="{3091EFFB-AFDB-4317-AC95-AE187F99B955}" dt="2022-07-04T10:56:19.807" v="5367"/>
        <pc:sldMkLst>
          <pc:docMk/>
          <pc:sldMk cId="0" sldId="273"/>
        </pc:sldMkLst>
        <pc:spChg chg="add mod">
          <ac:chgData name="Giovanni Forleo" userId="643581a6-6ecb-4966-baff-ff9e52d062b3" providerId="ADAL" clId="{3091EFFB-AFDB-4317-AC95-AE187F99B955}" dt="2022-07-04T10:56:19.807" v="5367"/>
          <ac:spMkLst>
            <pc:docMk/>
            <pc:sldMk cId="0" sldId="273"/>
            <ac:spMk id="3" creationId="{C08CF8DC-E4ED-9400-5814-D6B21D00638F}"/>
          </ac:spMkLst>
        </pc:spChg>
        <pc:spChg chg="mod">
          <ac:chgData name="Giovanni Forleo" userId="643581a6-6ecb-4966-baff-ff9e52d062b3" providerId="ADAL" clId="{3091EFFB-AFDB-4317-AC95-AE187F99B955}" dt="2022-07-04T09:36:01.671" v="4179" actId="20577"/>
          <ac:spMkLst>
            <pc:docMk/>
            <pc:sldMk cId="0" sldId="273"/>
            <ac:spMk id="677" creationId="{00000000-0000-0000-0000-000000000000}"/>
          </ac:spMkLst>
        </pc:spChg>
      </pc:sldChg>
      <pc:sldChg chg="del">
        <pc:chgData name="Giovanni Forleo" userId="643581a6-6ecb-4966-baff-ff9e52d062b3" providerId="ADAL" clId="{3091EFFB-AFDB-4317-AC95-AE187F99B955}" dt="2022-07-04T10:56:30.519" v="5382" actId="47"/>
        <pc:sldMkLst>
          <pc:docMk/>
          <pc:sldMk cId="0" sldId="274"/>
        </pc:sldMkLst>
      </pc:sldChg>
      <pc:sldChg chg="del">
        <pc:chgData name="Giovanni Forleo" userId="643581a6-6ecb-4966-baff-ff9e52d062b3" providerId="ADAL" clId="{3091EFFB-AFDB-4317-AC95-AE187F99B955}" dt="2022-07-04T10:56:30.692" v="5383" actId="47"/>
        <pc:sldMkLst>
          <pc:docMk/>
          <pc:sldMk cId="0" sldId="275"/>
        </pc:sldMkLst>
      </pc:sldChg>
      <pc:sldChg chg="del">
        <pc:chgData name="Giovanni Forleo" userId="643581a6-6ecb-4966-baff-ff9e52d062b3" providerId="ADAL" clId="{3091EFFB-AFDB-4317-AC95-AE187F99B955}" dt="2022-07-04T10:56:30.853" v="5384" actId="47"/>
        <pc:sldMkLst>
          <pc:docMk/>
          <pc:sldMk cId="0" sldId="276"/>
        </pc:sldMkLst>
      </pc:sldChg>
      <pc:sldChg chg="del">
        <pc:chgData name="Giovanni Forleo" userId="643581a6-6ecb-4966-baff-ff9e52d062b3" providerId="ADAL" clId="{3091EFFB-AFDB-4317-AC95-AE187F99B955}" dt="2022-07-04T10:56:31.021" v="5385" actId="47"/>
        <pc:sldMkLst>
          <pc:docMk/>
          <pc:sldMk cId="0" sldId="277"/>
        </pc:sldMkLst>
      </pc:sldChg>
      <pc:sldChg chg="del">
        <pc:chgData name="Giovanni Forleo" userId="643581a6-6ecb-4966-baff-ff9e52d062b3" providerId="ADAL" clId="{3091EFFB-AFDB-4317-AC95-AE187F99B955}" dt="2022-07-04T10:56:31.212" v="5386" actId="47"/>
        <pc:sldMkLst>
          <pc:docMk/>
          <pc:sldMk cId="0" sldId="278"/>
        </pc:sldMkLst>
      </pc:sldChg>
      <pc:sldChg chg="del">
        <pc:chgData name="Giovanni Forleo" userId="643581a6-6ecb-4966-baff-ff9e52d062b3" providerId="ADAL" clId="{3091EFFB-AFDB-4317-AC95-AE187F99B955}" dt="2022-07-04T10:56:31.421" v="5387" actId="47"/>
        <pc:sldMkLst>
          <pc:docMk/>
          <pc:sldMk cId="0" sldId="279"/>
        </pc:sldMkLst>
      </pc:sldChg>
      <pc:sldChg chg="del">
        <pc:chgData name="Giovanni Forleo" userId="643581a6-6ecb-4966-baff-ff9e52d062b3" providerId="ADAL" clId="{3091EFFB-AFDB-4317-AC95-AE187F99B955}" dt="2022-07-04T10:56:31.608" v="5388" actId="47"/>
        <pc:sldMkLst>
          <pc:docMk/>
          <pc:sldMk cId="0" sldId="280"/>
        </pc:sldMkLst>
      </pc:sldChg>
      <pc:sldChg chg="del">
        <pc:chgData name="Giovanni Forleo" userId="643581a6-6ecb-4966-baff-ff9e52d062b3" providerId="ADAL" clId="{3091EFFB-AFDB-4317-AC95-AE187F99B955}" dt="2022-07-04T10:56:31.797" v="5389" actId="47"/>
        <pc:sldMkLst>
          <pc:docMk/>
          <pc:sldMk cId="0" sldId="281"/>
        </pc:sldMkLst>
      </pc:sldChg>
      <pc:sldChg chg="del">
        <pc:chgData name="Giovanni Forleo" userId="643581a6-6ecb-4966-baff-ff9e52d062b3" providerId="ADAL" clId="{3091EFFB-AFDB-4317-AC95-AE187F99B955}" dt="2022-07-04T10:56:31.983" v="5390" actId="47"/>
        <pc:sldMkLst>
          <pc:docMk/>
          <pc:sldMk cId="0" sldId="282"/>
        </pc:sldMkLst>
      </pc:sldChg>
      <pc:sldChg chg="del">
        <pc:chgData name="Giovanni Forleo" userId="643581a6-6ecb-4966-baff-ff9e52d062b3" providerId="ADAL" clId="{3091EFFB-AFDB-4317-AC95-AE187F99B955}" dt="2022-07-04T10:56:32.146" v="5391" actId="47"/>
        <pc:sldMkLst>
          <pc:docMk/>
          <pc:sldMk cId="0" sldId="283"/>
        </pc:sldMkLst>
      </pc:sldChg>
      <pc:sldChg chg="del">
        <pc:chgData name="Giovanni Forleo" userId="643581a6-6ecb-4966-baff-ff9e52d062b3" providerId="ADAL" clId="{3091EFFB-AFDB-4317-AC95-AE187F99B955}" dt="2022-07-04T10:56:32.347" v="5392" actId="47"/>
        <pc:sldMkLst>
          <pc:docMk/>
          <pc:sldMk cId="0" sldId="284"/>
        </pc:sldMkLst>
      </pc:sldChg>
      <pc:sldChg chg="del">
        <pc:chgData name="Giovanni Forleo" userId="643581a6-6ecb-4966-baff-ff9e52d062b3" providerId="ADAL" clId="{3091EFFB-AFDB-4317-AC95-AE187F99B955}" dt="2022-07-04T10:56:32.563" v="5393" actId="47"/>
        <pc:sldMkLst>
          <pc:docMk/>
          <pc:sldMk cId="0" sldId="285"/>
        </pc:sldMkLst>
      </pc:sldChg>
      <pc:sldChg chg="del">
        <pc:chgData name="Giovanni Forleo" userId="643581a6-6ecb-4966-baff-ff9e52d062b3" providerId="ADAL" clId="{3091EFFB-AFDB-4317-AC95-AE187F99B955}" dt="2022-07-04T10:56:32.760" v="5394" actId="47"/>
        <pc:sldMkLst>
          <pc:docMk/>
          <pc:sldMk cId="0" sldId="286"/>
        </pc:sldMkLst>
      </pc:sldChg>
      <pc:sldChg chg="del">
        <pc:chgData name="Giovanni Forleo" userId="643581a6-6ecb-4966-baff-ff9e52d062b3" providerId="ADAL" clId="{3091EFFB-AFDB-4317-AC95-AE187F99B955}" dt="2022-07-04T10:56:33.042" v="5395" actId="47"/>
        <pc:sldMkLst>
          <pc:docMk/>
          <pc:sldMk cId="0" sldId="287"/>
        </pc:sldMkLst>
      </pc:sldChg>
      <pc:sldChg chg="del">
        <pc:chgData name="Giovanni Forleo" userId="643581a6-6ecb-4966-baff-ff9e52d062b3" providerId="ADAL" clId="{3091EFFB-AFDB-4317-AC95-AE187F99B955}" dt="2022-07-04T10:56:33.261" v="5396" actId="47"/>
        <pc:sldMkLst>
          <pc:docMk/>
          <pc:sldMk cId="0" sldId="288"/>
        </pc:sldMkLst>
      </pc:sldChg>
      <pc:sldChg chg="del">
        <pc:chgData name="Giovanni Forleo" userId="643581a6-6ecb-4966-baff-ff9e52d062b3" providerId="ADAL" clId="{3091EFFB-AFDB-4317-AC95-AE187F99B955}" dt="2022-07-04T10:56:33.339" v="5397" actId="47"/>
        <pc:sldMkLst>
          <pc:docMk/>
          <pc:sldMk cId="0" sldId="289"/>
        </pc:sldMkLst>
      </pc:sldChg>
      <pc:sldChg chg="del">
        <pc:chgData name="Giovanni Forleo" userId="643581a6-6ecb-4966-baff-ff9e52d062b3" providerId="ADAL" clId="{3091EFFB-AFDB-4317-AC95-AE187F99B955}" dt="2022-07-04T10:56:33.450" v="5398" actId="47"/>
        <pc:sldMkLst>
          <pc:docMk/>
          <pc:sldMk cId="0" sldId="290"/>
        </pc:sldMkLst>
      </pc:sldChg>
      <pc:sldChg chg="del">
        <pc:chgData name="Giovanni Forleo" userId="643581a6-6ecb-4966-baff-ff9e52d062b3" providerId="ADAL" clId="{3091EFFB-AFDB-4317-AC95-AE187F99B955}" dt="2022-07-04T10:56:33.645" v="5399" actId="47"/>
        <pc:sldMkLst>
          <pc:docMk/>
          <pc:sldMk cId="0" sldId="291"/>
        </pc:sldMkLst>
      </pc:sldChg>
      <pc:sldChg chg="del">
        <pc:chgData name="Giovanni Forleo" userId="643581a6-6ecb-4966-baff-ff9e52d062b3" providerId="ADAL" clId="{3091EFFB-AFDB-4317-AC95-AE187F99B955}" dt="2022-07-04T10:56:33.857" v="5400" actId="47"/>
        <pc:sldMkLst>
          <pc:docMk/>
          <pc:sldMk cId="0" sldId="292"/>
        </pc:sldMkLst>
      </pc:sldChg>
      <pc:sldChg chg="del">
        <pc:chgData name="Giovanni Forleo" userId="643581a6-6ecb-4966-baff-ff9e52d062b3" providerId="ADAL" clId="{3091EFFB-AFDB-4317-AC95-AE187F99B955}" dt="2022-07-04T10:56:34.466" v="5401" actId="47"/>
        <pc:sldMkLst>
          <pc:docMk/>
          <pc:sldMk cId="0" sldId="293"/>
        </pc:sldMkLst>
      </pc:sldChg>
      <pc:sldChg chg="del">
        <pc:chgData name="Giovanni Forleo" userId="643581a6-6ecb-4966-baff-ff9e52d062b3" providerId="ADAL" clId="{3091EFFB-AFDB-4317-AC95-AE187F99B955}" dt="2022-07-04T10:56:34.879" v="5402" actId="47"/>
        <pc:sldMkLst>
          <pc:docMk/>
          <pc:sldMk cId="0" sldId="294"/>
        </pc:sldMkLst>
      </pc:sldChg>
      <pc:sldChg chg="del">
        <pc:chgData name="Giovanni Forleo" userId="643581a6-6ecb-4966-baff-ff9e52d062b3" providerId="ADAL" clId="{3091EFFB-AFDB-4317-AC95-AE187F99B955}" dt="2022-07-04T10:56:35.377" v="5403" actId="47"/>
        <pc:sldMkLst>
          <pc:docMk/>
          <pc:sldMk cId="0" sldId="295"/>
        </pc:sldMkLst>
      </pc:sldChg>
      <pc:sldChg chg="del">
        <pc:chgData name="Giovanni Forleo" userId="643581a6-6ecb-4966-baff-ff9e52d062b3" providerId="ADAL" clId="{3091EFFB-AFDB-4317-AC95-AE187F99B955}" dt="2022-07-04T10:56:35.811" v="5404" actId="47"/>
        <pc:sldMkLst>
          <pc:docMk/>
          <pc:sldMk cId="0" sldId="296"/>
        </pc:sldMkLst>
      </pc:sldChg>
      <pc:sldChg chg="del">
        <pc:chgData name="Giovanni Forleo" userId="643581a6-6ecb-4966-baff-ff9e52d062b3" providerId="ADAL" clId="{3091EFFB-AFDB-4317-AC95-AE187F99B955}" dt="2022-07-04T10:56:36.119" v="5405" actId="47"/>
        <pc:sldMkLst>
          <pc:docMk/>
          <pc:sldMk cId="0" sldId="297"/>
        </pc:sldMkLst>
      </pc:sldChg>
      <pc:sldChg chg="del">
        <pc:chgData name="Giovanni Forleo" userId="643581a6-6ecb-4966-baff-ff9e52d062b3" providerId="ADAL" clId="{3091EFFB-AFDB-4317-AC95-AE187F99B955}" dt="2022-07-04T10:56:36.647" v="5406" actId="47"/>
        <pc:sldMkLst>
          <pc:docMk/>
          <pc:sldMk cId="0" sldId="298"/>
        </pc:sldMkLst>
      </pc:sldChg>
      <pc:sldChg chg="del">
        <pc:chgData name="Giovanni Forleo" userId="643581a6-6ecb-4966-baff-ff9e52d062b3" providerId="ADAL" clId="{3091EFFB-AFDB-4317-AC95-AE187F99B955}" dt="2022-07-04T10:56:37.031" v="5407" actId="47"/>
        <pc:sldMkLst>
          <pc:docMk/>
          <pc:sldMk cId="0" sldId="299"/>
        </pc:sldMkLst>
      </pc:sldChg>
      <pc:sldChg chg="del">
        <pc:chgData name="Giovanni Forleo" userId="643581a6-6ecb-4966-baff-ff9e52d062b3" providerId="ADAL" clId="{3091EFFB-AFDB-4317-AC95-AE187F99B955}" dt="2022-07-04T10:56:38.004" v="5408" actId="47"/>
        <pc:sldMkLst>
          <pc:docMk/>
          <pc:sldMk cId="0" sldId="300"/>
        </pc:sldMkLst>
      </pc:sldChg>
      <pc:sldChg chg="addSp delSp modSp add mod">
        <pc:chgData name="Giovanni Forleo" userId="643581a6-6ecb-4966-baff-ff9e52d062b3" providerId="ADAL" clId="{3091EFFB-AFDB-4317-AC95-AE187F99B955}" dt="2022-07-04T08:55:55.244" v="3384" actId="2"/>
        <pc:sldMkLst>
          <pc:docMk/>
          <pc:sldMk cId="2063442504" sldId="315"/>
        </pc:sldMkLst>
        <pc:spChg chg="add del">
          <ac:chgData name="Giovanni Forleo" userId="643581a6-6ecb-4966-baff-ff9e52d062b3" providerId="ADAL" clId="{3091EFFB-AFDB-4317-AC95-AE187F99B955}" dt="2022-07-03T08:32:52.087" v="2082"/>
          <ac:spMkLst>
            <pc:docMk/>
            <pc:sldMk cId="2063442504" sldId="315"/>
            <ac:spMk id="2" creationId="{BF36B913-2819-19CE-9C6D-01BA4B8B4A8A}"/>
          </ac:spMkLst>
        </pc:spChg>
        <pc:spChg chg="add del mod">
          <ac:chgData name="Giovanni Forleo" userId="643581a6-6ecb-4966-baff-ff9e52d062b3" providerId="ADAL" clId="{3091EFFB-AFDB-4317-AC95-AE187F99B955}" dt="2022-07-02T22:34:14.507" v="1716" actId="478"/>
          <ac:spMkLst>
            <pc:docMk/>
            <pc:sldMk cId="2063442504" sldId="315"/>
            <ac:spMk id="3" creationId="{C7460286-FB62-B083-A41A-E1ECD294CF49}"/>
          </ac:spMkLst>
        </pc:spChg>
        <pc:spChg chg="add del mod">
          <ac:chgData name="Giovanni Forleo" userId="643581a6-6ecb-4966-baff-ff9e52d062b3" providerId="ADAL" clId="{3091EFFB-AFDB-4317-AC95-AE187F99B955}" dt="2022-07-03T08:32:59.306" v="2085" actId="478"/>
          <ac:spMkLst>
            <pc:docMk/>
            <pc:sldMk cId="2063442504" sldId="315"/>
            <ac:spMk id="4" creationId="{2C5ED1B2-CE85-C2EA-9A60-D0B29A61FC80}"/>
          </ac:spMkLst>
        </pc:spChg>
        <pc:spChg chg="del mod">
          <ac:chgData name="Giovanni Forleo" userId="643581a6-6ecb-4966-baff-ff9e52d062b3" providerId="ADAL" clId="{3091EFFB-AFDB-4317-AC95-AE187F99B955}" dt="2022-07-02T22:34:03.931" v="1714" actId="478"/>
          <ac:spMkLst>
            <pc:docMk/>
            <pc:sldMk cId="2063442504" sldId="315"/>
            <ac:spMk id="4" creationId="{A22CAE81-EEE2-4616-B66E-3597314742F3}"/>
          </ac:spMkLst>
        </pc:spChg>
        <pc:spChg chg="del">
          <ac:chgData name="Giovanni Forleo" userId="643581a6-6ecb-4966-baff-ff9e52d062b3" providerId="ADAL" clId="{3091EFFB-AFDB-4317-AC95-AE187F99B955}" dt="2022-07-02T22:29:07.820" v="1650" actId="478"/>
          <ac:spMkLst>
            <pc:docMk/>
            <pc:sldMk cId="2063442504" sldId="315"/>
            <ac:spMk id="5" creationId="{C0700BD7-FE3E-533B-F163-EBC9EBDAD816}"/>
          </ac:spMkLst>
        </pc:spChg>
        <pc:spChg chg="add mod">
          <ac:chgData name="Giovanni Forleo" userId="643581a6-6ecb-4966-baff-ff9e52d062b3" providerId="ADAL" clId="{3091EFFB-AFDB-4317-AC95-AE187F99B955}" dt="2022-07-04T08:44:35.365" v="3182" actId="20577"/>
          <ac:spMkLst>
            <pc:docMk/>
            <pc:sldMk cId="2063442504" sldId="315"/>
            <ac:spMk id="7" creationId="{612DFF2E-6180-5FE1-925C-EB775AFB5C9C}"/>
          </ac:spMkLst>
        </pc:spChg>
        <pc:spChg chg="add mod">
          <ac:chgData name="Giovanni Forleo" userId="643581a6-6ecb-4966-baff-ff9e52d062b3" providerId="ADAL" clId="{3091EFFB-AFDB-4317-AC95-AE187F99B955}" dt="2022-07-04T08:55:49.814" v="3382" actId="2"/>
          <ac:spMkLst>
            <pc:docMk/>
            <pc:sldMk cId="2063442504" sldId="315"/>
            <ac:spMk id="8" creationId="{D088773A-BE88-FE99-3C0A-CDC9CC3C1E93}"/>
          </ac:spMkLst>
        </pc:spChg>
        <pc:spChg chg="add mod">
          <ac:chgData name="Giovanni Forleo" userId="643581a6-6ecb-4966-baff-ff9e52d062b3" providerId="ADAL" clId="{3091EFFB-AFDB-4317-AC95-AE187F99B955}" dt="2022-07-04T08:55:55.244" v="3384" actId="2"/>
          <ac:spMkLst>
            <pc:docMk/>
            <pc:sldMk cId="2063442504" sldId="315"/>
            <ac:spMk id="9" creationId="{54FC982C-050A-D4E8-951A-499D257041AE}"/>
          </ac:spMkLst>
        </pc:spChg>
        <pc:spChg chg="add del mod">
          <ac:chgData name="Giovanni Forleo" userId="643581a6-6ecb-4966-baff-ff9e52d062b3" providerId="ADAL" clId="{3091EFFB-AFDB-4317-AC95-AE187F99B955}" dt="2022-07-03T11:18:47.905" v="2923" actId="478"/>
          <ac:spMkLst>
            <pc:docMk/>
            <pc:sldMk cId="2063442504" sldId="315"/>
            <ac:spMk id="12" creationId="{EEA89208-FBE0-0474-6EF1-B774E69CAC61}"/>
          </ac:spMkLst>
        </pc:spChg>
        <pc:spChg chg="add del mod">
          <ac:chgData name="Giovanni Forleo" userId="643581a6-6ecb-4966-baff-ff9e52d062b3" providerId="ADAL" clId="{3091EFFB-AFDB-4317-AC95-AE187F99B955}" dt="2022-07-03T11:18:50.156" v="2924" actId="478"/>
          <ac:spMkLst>
            <pc:docMk/>
            <pc:sldMk cId="2063442504" sldId="315"/>
            <ac:spMk id="13" creationId="{8B2B35E7-C54A-691F-F1E6-BE5F2ACB48B1}"/>
          </ac:spMkLst>
        </pc:spChg>
        <pc:picChg chg="add mod">
          <ac:chgData name="Giovanni Forleo" userId="643581a6-6ecb-4966-baff-ff9e52d062b3" providerId="ADAL" clId="{3091EFFB-AFDB-4317-AC95-AE187F99B955}" dt="2022-07-04T08:52:58.846" v="3348" actId="14100"/>
          <ac:picMkLst>
            <pc:docMk/>
            <pc:sldMk cId="2063442504" sldId="315"/>
            <ac:picMk id="3" creationId="{C5B9C15E-F1B8-170D-2BE3-B9CEF42AB6FB}"/>
          </ac:picMkLst>
        </pc:picChg>
        <pc:picChg chg="add mod">
          <ac:chgData name="Giovanni Forleo" userId="643581a6-6ecb-4966-baff-ff9e52d062b3" providerId="ADAL" clId="{3091EFFB-AFDB-4317-AC95-AE187F99B955}" dt="2022-07-04T08:41:35.028" v="3065" actId="1036"/>
          <ac:picMkLst>
            <pc:docMk/>
            <pc:sldMk cId="2063442504" sldId="315"/>
            <ac:picMk id="5" creationId="{3587474B-4F6F-A991-2846-D502D9A7C272}"/>
          </ac:picMkLst>
        </pc:picChg>
        <pc:picChg chg="add del mod">
          <ac:chgData name="Giovanni Forleo" userId="643581a6-6ecb-4966-baff-ff9e52d062b3" providerId="ADAL" clId="{3091EFFB-AFDB-4317-AC95-AE187F99B955}" dt="2022-07-03T08:39:00.349" v="2200" actId="478"/>
          <ac:picMkLst>
            <pc:docMk/>
            <pc:sldMk cId="2063442504" sldId="315"/>
            <ac:picMk id="9" creationId="{D46F90D0-F167-1B6E-936C-FEA40AD80134}"/>
          </ac:picMkLst>
        </pc:picChg>
        <pc:picChg chg="add del mod">
          <ac:chgData name="Giovanni Forleo" userId="643581a6-6ecb-4966-baff-ff9e52d062b3" providerId="ADAL" clId="{3091EFFB-AFDB-4317-AC95-AE187F99B955}" dt="2022-07-04T08:40:59.267" v="2966" actId="21"/>
          <ac:picMkLst>
            <pc:docMk/>
            <pc:sldMk cId="2063442504" sldId="315"/>
            <ac:picMk id="11" creationId="{C143C25A-A482-0F6E-04E6-62A2A192591C}"/>
          </ac:picMkLst>
        </pc:picChg>
        <pc:picChg chg="del">
          <ac:chgData name="Giovanni Forleo" userId="643581a6-6ecb-4966-baff-ff9e52d062b3" providerId="ADAL" clId="{3091EFFB-AFDB-4317-AC95-AE187F99B955}" dt="2022-07-02T22:29:10.450" v="1651" actId="478"/>
          <ac:picMkLst>
            <pc:docMk/>
            <pc:sldMk cId="2063442504" sldId="315"/>
            <ac:picMk id="12" creationId="{D4BD29F7-D0AA-AE00-F20F-765B8081794A}"/>
          </ac:picMkLst>
        </pc:picChg>
      </pc:sldChg>
      <pc:sldChg chg="addSp delSp modSp add del mod">
        <pc:chgData name="Giovanni Forleo" userId="643581a6-6ecb-4966-baff-ff9e52d062b3" providerId="ADAL" clId="{3091EFFB-AFDB-4317-AC95-AE187F99B955}" dt="2022-07-02T21:55:51.199" v="1396" actId="47"/>
        <pc:sldMkLst>
          <pc:docMk/>
          <pc:sldMk cId="960551106" sldId="316"/>
        </pc:sldMkLst>
        <pc:spChg chg="add del mod">
          <ac:chgData name="Giovanni Forleo" userId="643581a6-6ecb-4966-baff-ff9e52d062b3" providerId="ADAL" clId="{3091EFFB-AFDB-4317-AC95-AE187F99B955}" dt="2022-07-02T21:42:52.193" v="1086" actId="478"/>
          <ac:spMkLst>
            <pc:docMk/>
            <pc:sldMk cId="960551106" sldId="316"/>
            <ac:spMk id="3" creationId="{B4E11539-2ED4-28F6-A772-8C6076C5A110}"/>
          </ac:spMkLst>
        </pc:spChg>
        <pc:spChg chg="del">
          <ac:chgData name="Giovanni Forleo" userId="643581a6-6ecb-4966-baff-ff9e52d062b3" providerId="ADAL" clId="{3091EFFB-AFDB-4317-AC95-AE187F99B955}" dt="2022-07-02T21:42:39.496" v="1083" actId="478"/>
          <ac:spMkLst>
            <pc:docMk/>
            <pc:sldMk cId="960551106" sldId="316"/>
            <ac:spMk id="5" creationId="{112EF1FB-FA21-C501-0725-1EBEE0F58301}"/>
          </ac:spMkLst>
        </pc:spChg>
        <pc:spChg chg="del">
          <ac:chgData name="Giovanni Forleo" userId="643581a6-6ecb-4966-baff-ff9e52d062b3" providerId="ADAL" clId="{3091EFFB-AFDB-4317-AC95-AE187F99B955}" dt="2022-07-02T21:42:36.655" v="1082" actId="478"/>
          <ac:spMkLst>
            <pc:docMk/>
            <pc:sldMk cId="960551106" sldId="316"/>
            <ac:spMk id="7" creationId="{81666A8B-2AA7-E124-69E4-0DF170C597F0}"/>
          </ac:spMkLst>
        </pc:spChg>
        <pc:spChg chg="del">
          <ac:chgData name="Giovanni Forleo" userId="643581a6-6ecb-4966-baff-ff9e52d062b3" providerId="ADAL" clId="{3091EFFB-AFDB-4317-AC95-AE187F99B955}" dt="2022-07-02T21:42:36.655" v="1082" actId="478"/>
          <ac:spMkLst>
            <pc:docMk/>
            <pc:sldMk cId="960551106" sldId="316"/>
            <ac:spMk id="8" creationId="{9921876A-4B24-42D5-9304-677F056FDBF7}"/>
          </ac:spMkLst>
        </pc:spChg>
        <pc:spChg chg="del">
          <ac:chgData name="Giovanni Forleo" userId="643581a6-6ecb-4966-baff-ff9e52d062b3" providerId="ADAL" clId="{3091EFFB-AFDB-4317-AC95-AE187F99B955}" dt="2022-07-02T21:42:36.655" v="1082" actId="478"/>
          <ac:spMkLst>
            <pc:docMk/>
            <pc:sldMk cId="960551106" sldId="316"/>
            <ac:spMk id="9" creationId="{9D037498-1FD0-1447-5CDE-D53E592DA5B9}"/>
          </ac:spMkLst>
        </pc:spChg>
        <pc:spChg chg="add mod">
          <ac:chgData name="Giovanni Forleo" userId="643581a6-6ecb-4966-baff-ff9e52d062b3" providerId="ADAL" clId="{3091EFFB-AFDB-4317-AC95-AE187F99B955}" dt="2022-07-02T21:55:06.972" v="1374" actId="21"/>
          <ac:spMkLst>
            <pc:docMk/>
            <pc:sldMk cId="960551106" sldId="316"/>
            <ac:spMk id="10" creationId="{42BEF796-174E-74BF-FAD4-FD0D49714FAA}"/>
          </ac:spMkLst>
        </pc:spChg>
        <pc:spChg chg="add mod">
          <ac:chgData name="Giovanni Forleo" userId="643581a6-6ecb-4966-baff-ff9e52d062b3" providerId="ADAL" clId="{3091EFFB-AFDB-4317-AC95-AE187F99B955}" dt="2022-07-02T21:51:52.456" v="1324" actId="20577"/>
          <ac:spMkLst>
            <pc:docMk/>
            <pc:sldMk cId="960551106" sldId="316"/>
            <ac:spMk id="12" creationId="{CADBE058-3822-6728-ED59-AA71C323EB46}"/>
          </ac:spMkLst>
        </pc:spChg>
        <pc:graphicFrameChg chg="add mod modGraphic">
          <ac:chgData name="Giovanni Forleo" userId="643581a6-6ecb-4966-baff-ff9e52d062b3" providerId="ADAL" clId="{3091EFFB-AFDB-4317-AC95-AE187F99B955}" dt="2022-07-02T21:52:28.025" v="1325" actId="1076"/>
          <ac:graphicFrameMkLst>
            <pc:docMk/>
            <pc:sldMk cId="960551106" sldId="316"/>
            <ac:graphicFrameMk id="11" creationId="{43CCDD06-5D11-6118-3514-9911365EFA54}"/>
          </ac:graphicFrameMkLst>
        </pc:graphicFrameChg>
        <pc:graphicFrameChg chg="add del mod modGraphic">
          <ac:chgData name="Giovanni Forleo" userId="643581a6-6ecb-4966-baff-ff9e52d062b3" providerId="ADAL" clId="{3091EFFB-AFDB-4317-AC95-AE187F99B955}" dt="2022-07-02T21:50:51.184" v="1232"/>
          <ac:graphicFrameMkLst>
            <pc:docMk/>
            <pc:sldMk cId="960551106" sldId="316"/>
            <ac:graphicFrameMk id="13" creationId="{D5E58169-9D45-9B6F-9C98-33BECDB909CC}"/>
          </ac:graphicFrameMkLst>
        </pc:graphicFrameChg>
      </pc:sldChg>
      <pc:sldChg chg="modSp add del mod">
        <pc:chgData name="Giovanni Forleo" userId="643581a6-6ecb-4966-baff-ff9e52d062b3" providerId="ADAL" clId="{3091EFFB-AFDB-4317-AC95-AE187F99B955}" dt="2022-07-02T22:00:22.865" v="1466" actId="47"/>
        <pc:sldMkLst>
          <pc:docMk/>
          <pc:sldMk cId="2316856593" sldId="317"/>
        </pc:sldMkLst>
        <pc:spChg chg="mod">
          <ac:chgData name="Giovanni Forleo" userId="643581a6-6ecb-4966-baff-ff9e52d062b3" providerId="ADAL" clId="{3091EFFB-AFDB-4317-AC95-AE187F99B955}" dt="2022-07-02T21:58:05.916" v="1410" actId="1076"/>
          <ac:spMkLst>
            <pc:docMk/>
            <pc:sldMk cId="2316856593" sldId="317"/>
            <ac:spMk id="10" creationId="{42BEF796-174E-74BF-FAD4-FD0D49714FAA}"/>
          </ac:spMkLst>
        </pc:spChg>
        <pc:spChg chg="mod">
          <ac:chgData name="Giovanni Forleo" userId="643581a6-6ecb-4966-baff-ff9e52d062b3" providerId="ADAL" clId="{3091EFFB-AFDB-4317-AC95-AE187F99B955}" dt="2022-07-02T21:52:38.670" v="1330" actId="20577"/>
          <ac:spMkLst>
            <pc:docMk/>
            <pc:sldMk cId="2316856593" sldId="317"/>
            <ac:spMk id="12" creationId="{CADBE058-3822-6728-ED59-AA71C323EB46}"/>
          </ac:spMkLst>
        </pc:spChg>
        <pc:graphicFrameChg chg="mod modGraphic">
          <ac:chgData name="Giovanni Forleo" userId="643581a6-6ecb-4966-baff-ff9e52d062b3" providerId="ADAL" clId="{3091EFFB-AFDB-4317-AC95-AE187F99B955}" dt="2022-07-02T21:58:05.654" v="1409" actId="1076"/>
          <ac:graphicFrameMkLst>
            <pc:docMk/>
            <pc:sldMk cId="2316856593" sldId="317"/>
            <ac:graphicFrameMk id="11" creationId="{43CCDD06-5D11-6118-3514-9911365EFA54}"/>
          </ac:graphicFrameMkLst>
        </pc:graphicFrameChg>
      </pc:sldChg>
      <pc:sldChg chg="addSp delSp modSp add mod ord">
        <pc:chgData name="Giovanni Forleo" userId="643581a6-6ecb-4966-baff-ff9e52d062b3" providerId="ADAL" clId="{3091EFFB-AFDB-4317-AC95-AE187F99B955}" dt="2022-07-04T11:24:15.710" v="5583" actId="242"/>
        <pc:sldMkLst>
          <pc:docMk/>
          <pc:sldMk cId="2027774043" sldId="318"/>
        </pc:sldMkLst>
        <pc:spChg chg="mod">
          <ac:chgData name="Giovanni Forleo" userId="643581a6-6ecb-4966-baff-ff9e52d062b3" providerId="ADAL" clId="{3091EFFB-AFDB-4317-AC95-AE187F99B955}" dt="2022-07-02T22:01:00.380" v="1500" actId="1076"/>
          <ac:spMkLst>
            <pc:docMk/>
            <pc:sldMk cId="2027774043" sldId="318"/>
            <ac:spMk id="10" creationId="{42BEF796-174E-74BF-FAD4-FD0D49714FAA}"/>
          </ac:spMkLst>
        </pc:spChg>
        <pc:spChg chg="mod">
          <ac:chgData name="Giovanni Forleo" userId="643581a6-6ecb-4966-baff-ff9e52d062b3" providerId="ADAL" clId="{3091EFFB-AFDB-4317-AC95-AE187F99B955}" dt="2022-07-02T22:15:36.016" v="1601" actId="1076"/>
          <ac:spMkLst>
            <pc:docMk/>
            <pc:sldMk cId="2027774043" sldId="318"/>
            <ac:spMk id="12" creationId="{CADBE058-3822-6728-ED59-AA71C323EB46}"/>
          </ac:spMkLst>
        </pc:spChg>
        <pc:graphicFrameChg chg="add del mod">
          <ac:chgData name="Giovanni Forleo" userId="643581a6-6ecb-4966-baff-ff9e52d062b3" providerId="ADAL" clId="{3091EFFB-AFDB-4317-AC95-AE187F99B955}" dt="2022-07-02T22:08:48.432" v="1583"/>
          <ac:graphicFrameMkLst>
            <pc:docMk/>
            <pc:sldMk cId="2027774043" sldId="318"/>
            <ac:graphicFrameMk id="2" creationId="{1C598E1E-2C0E-AAAA-AA60-2DDCCDE67B34}"/>
          </ac:graphicFrameMkLst>
        </pc:graphicFrameChg>
        <pc:graphicFrameChg chg="add del mod">
          <ac:chgData name="Giovanni Forleo" userId="643581a6-6ecb-4966-baff-ff9e52d062b3" providerId="ADAL" clId="{3091EFFB-AFDB-4317-AC95-AE187F99B955}" dt="2022-07-02T22:15:33.998" v="1600"/>
          <ac:graphicFrameMkLst>
            <pc:docMk/>
            <pc:sldMk cId="2027774043" sldId="318"/>
            <ac:graphicFrameMk id="3" creationId="{2C355FAC-5DA1-F91A-2897-9AB7AE5598FB}"/>
          </ac:graphicFrameMkLst>
        </pc:graphicFrameChg>
        <pc:graphicFrameChg chg="mod modGraphic">
          <ac:chgData name="Giovanni Forleo" userId="643581a6-6ecb-4966-baff-ff9e52d062b3" providerId="ADAL" clId="{3091EFFB-AFDB-4317-AC95-AE187F99B955}" dt="2022-07-04T11:24:15.710" v="5583" actId="242"/>
          <ac:graphicFrameMkLst>
            <pc:docMk/>
            <pc:sldMk cId="2027774043" sldId="318"/>
            <ac:graphicFrameMk id="11" creationId="{43CCDD06-5D11-6118-3514-9911365EFA54}"/>
          </ac:graphicFrameMkLst>
        </pc:graphicFrameChg>
      </pc:sldChg>
      <pc:sldChg chg="modSp add mod">
        <pc:chgData name="Giovanni Forleo" userId="643581a6-6ecb-4966-baff-ff9e52d062b3" providerId="ADAL" clId="{3091EFFB-AFDB-4317-AC95-AE187F99B955}" dt="2022-07-03T08:30:13.188" v="2075" actId="1076"/>
        <pc:sldMkLst>
          <pc:docMk/>
          <pc:sldMk cId="165192568" sldId="319"/>
        </pc:sldMkLst>
        <pc:spChg chg="mod">
          <ac:chgData name="Giovanni Forleo" userId="643581a6-6ecb-4966-baff-ff9e52d062b3" providerId="ADAL" clId="{3091EFFB-AFDB-4317-AC95-AE187F99B955}" dt="2022-07-03T08:30:13.188" v="2075" actId="1076"/>
          <ac:spMkLst>
            <pc:docMk/>
            <pc:sldMk cId="165192568" sldId="319"/>
            <ac:spMk id="375" creationId="{00000000-0000-0000-0000-000000000000}"/>
          </ac:spMkLst>
        </pc:spChg>
      </pc:sldChg>
      <pc:sldChg chg="add del">
        <pc:chgData name="Giovanni Forleo" userId="643581a6-6ecb-4966-baff-ff9e52d062b3" providerId="ADAL" clId="{3091EFFB-AFDB-4317-AC95-AE187F99B955}" dt="2022-07-02T22:30:42.868" v="1697"/>
        <pc:sldMkLst>
          <pc:docMk/>
          <pc:sldMk cId="1806262193" sldId="319"/>
        </pc:sldMkLst>
      </pc:sldChg>
      <pc:sldChg chg="addSp delSp modSp add mod ord">
        <pc:chgData name="Giovanni Forleo" userId="643581a6-6ecb-4966-baff-ff9e52d062b3" providerId="ADAL" clId="{3091EFFB-AFDB-4317-AC95-AE187F99B955}" dt="2022-07-04T09:28:16.798" v="4095" actId="20577"/>
        <pc:sldMkLst>
          <pc:docMk/>
          <pc:sldMk cId="413576051" sldId="320"/>
        </pc:sldMkLst>
        <pc:spChg chg="add mod">
          <ac:chgData name="Giovanni Forleo" userId="643581a6-6ecb-4966-baff-ff9e52d062b3" providerId="ADAL" clId="{3091EFFB-AFDB-4317-AC95-AE187F99B955}" dt="2022-07-04T09:14:01.989" v="3891" actId="20577"/>
          <ac:spMkLst>
            <pc:docMk/>
            <pc:sldMk cId="413576051" sldId="320"/>
            <ac:spMk id="5" creationId="{47242915-3931-2C73-4B6E-B54341E6F178}"/>
          </ac:spMkLst>
        </pc:spChg>
        <pc:spChg chg="add mod">
          <ac:chgData name="Giovanni Forleo" userId="643581a6-6ecb-4966-baff-ff9e52d062b3" providerId="ADAL" clId="{3091EFFB-AFDB-4317-AC95-AE187F99B955}" dt="2022-07-04T09:08:27.511" v="3568" actId="1036"/>
          <ac:spMkLst>
            <pc:docMk/>
            <pc:sldMk cId="413576051" sldId="320"/>
            <ac:spMk id="8" creationId="{F6006FF6-F2BA-5843-723B-D80189116006}"/>
          </ac:spMkLst>
        </pc:spChg>
        <pc:spChg chg="del">
          <ac:chgData name="Giovanni Forleo" userId="643581a6-6ecb-4966-baff-ff9e52d062b3" providerId="ADAL" clId="{3091EFFB-AFDB-4317-AC95-AE187F99B955}" dt="2022-07-02T22:33:10.081" v="1710" actId="478"/>
          <ac:spMkLst>
            <pc:docMk/>
            <pc:sldMk cId="413576051" sldId="320"/>
            <ac:spMk id="10" creationId="{42BEF796-174E-74BF-FAD4-FD0D49714FAA}"/>
          </ac:spMkLst>
        </pc:spChg>
        <pc:spChg chg="mod">
          <ac:chgData name="Giovanni Forleo" userId="643581a6-6ecb-4966-baff-ff9e52d062b3" providerId="ADAL" clId="{3091EFFB-AFDB-4317-AC95-AE187F99B955}" dt="2022-07-04T09:28:16.798" v="4095" actId="20577"/>
          <ac:spMkLst>
            <pc:docMk/>
            <pc:sldMk cId="413576051" sldId="320"/>
            <ac:spMk id="12" creationId="{CADBE058-3822-6728-ED59-AA71C323EB46}"/>
          </ac:spMkLst>
        </pc:spChg>
        <pc:graphicFrameChg chg="del modGraphic">
          <ac:chgData name="Giovanni Forleo" userId="643581a6-6ecb-4966-baff-ff9e52d062b3" providerId="ADAL" clId="{3091EFFB-AFDB-4317-AC95-AE187F99B955}" dt="2022-07-02T22:33:14.391" v="1712" actId="478"/>
          <ac:graphicFrameMkLst>
            <pc:docMk/>
            <pc:sldMk cId="413576051" sldId="320"/>
            <ac:graphicFrameMk id="11" creationId="{43CCDD06-5D11-6118-3514-9911365EFA54}"/>
          </ac:graphicFrameMkLst>
        </pc:graphicFrameChg>
        <pc:picChg chg="add mod">
          <ac:chgData name="Giovanni Forleo" userId="643581a6-6ecb-4966-baff-ff9e52d062b3" providerId="ADAL" clId="{3091EFFB-AFDB-4317-AC95-AE187F99B955}" dt="2022-07-04T09:04:56.519" v="3475" actId="14100"/>
          <ac:picMkLst>
            <pc:docMk/>
            <pc:sldMk cId="413576051" sldId="320"/>
            <ac:picMk id="3" creationId="{21A31F57-52D6-AE6E-B89A-CAC9C7BE1332}"/>
          </ac:picMkLst>
        </pc:picChg>
        <pc:picChg chg="add mod">
          <ac:chgData name="Giovanni Forleo" userId="643581a6-6ecb-4966-baff-ff9e52d062b3" providerId="ADAL" clId="{3091EFFB-AFDB-4317-AC95-AE187F99B955}" dt="2022-07-04T09:08:19.188" v="3553" actId="1076"/>
          <ac:picMkLst>
            <pc:docMk/>
            <pc:sldMk cId="413576051" sldId="320"/>
            <ac:picMk id="6" creationId="{E02AA565-407A-9120-081A-7114DB810C37}"/>
          </ac:picMkLst>
        </pc:picChg>
        <pc:picChg chg="add mod">
          <ac:chgData name="Giovanni Forleo" userId="643581a6-6ecb-4966-baff-ff9e52d062b3" providerId="ADAL" clId="{3091EFFB-AFDB-4317-AC95-AE187F99B955}" dt="2022-07-04T09:16:45.958" v="3906" actId="1582"/>
          <ac:picMkLst>
            <pc:docMk/>
            <pc:sldMk cId="413576051" sldId="320"/>
            <ac:picMk id="9" creationId="{65D20578-C5F1-9417-7296-678463C0E569}"/>
          </ac:picMkLst>
        </pc:picChg>
      </pc:sldChg>
      <pc:sldChg chg="addSp delSp modSp add mod">
        <pc:chgData name="Giovanni Forleo" userId="643581a6-6ecb-4966-baff-ff9e52d062b3" providerId="ADAL" clId="{3091EFFB-AFDB-4317-AC95-AE187F99B955}" dt="2022-07-04T11:24:23.175" v="5584" actId="242"/>
        <pc:sldMkLst>
          <pc:docMk/>
          <pc:sldMk cId="4078074782" sldId="321"/>
        </pc:sldMkLst>
        <pc:spChg chg="add del mod">
          <ac:chgData name="Giovanni Forleo" userId="643581a6-6ecb-4966-baff-ff9e52d062b3" providerId="ADAL" clId="{3091EFFB-AFDB-4317-AC95-AE187F99B955}" dt="2022-07-02T22:41:29.177" v="1896" actId="478"/>
          <ac:spMkLst>
            <pc:docMk/>
            <pc:sldMk cId="4078074782" sldId="321"/>
            <ac:spMk id="3" creationId="{2DEFDC88-E4E2-42C9-DA37-E3300574C314}"/>
          </ac:spMkLst>
        </pc:spChg>
        <pc:spChg chg="add del mod">
          <ac:chgData name="Giovanni Forleo" userId="643581a6-6ecb-4966-baff-ff9e52d062b3" providerId="ADAL" clId="{3091EFFB-AFDB-4317-AC95-AE187F99B955}" dt="2022-07-03T11:21:48.610" v="2925" actId="478"/>
          <ac:spMkLst>
            <pc:docMk/>
            <pc:sldMk cId="4078074782" sldId="321"/>
            <ac:spMk id="3" creationId="{AB12BCC2-CFBF-BF75-CC48-B30C0434EF5C}"/>
          </ac:spMkLst>
        </pc:spChg>
        <pc:spChg chg="del">
          <ac:chgData name="Giovanni Forleo" userId="643581a6-6ecb-4966-baff-ff9e52d062b3" providerId="ADAL" clId="{3091EFFB-AFDB-4317-AC95-AE187F99B955}" dt="2022-07-02T22:41:26.399" v="1895" actId="478"/>
          <ac:spMkLst>
            <pc:docMk/>
            <pc:sldMk cId="4078074782" sldId="321"/>
            <ac:spMk id="4" creationId="{1921ECCB-7543-9E6D-BBFD-EAA5849C9D3C}"/>
          </ac:spMkLst>
        </pc:spChg>
        <pc:spChg chg="del">
          <ac:chgData name="Giovanni Forleo" userId="643581a6-6ecb-4966-baff-ff9e52d062b3" providerId="ADAL" clId="{3091EFFB-AFDB-4317-AC95-AE187F99B955}" dt="2022-07-02T22:41:34.512" v="1897" actId="478"/>
          <ac:spMkLst>
            <pc:docMk/>
            <pc:sldMk cId="4078074782" sldId="321"/>
            <ac:spMk id="5" creationId="{33E402D8-785B-62F3-B739-E646772C581C}"/>
          </ac:spMkLst>
        </pc:spChg>
        <pc:spChg chg="add del">
          <ac:chgData name="Giovanni Forleo" userId="643581a6-6ecb-4966-baff-ff9e52d062b3" providerId="ADAL" clId="{3091EFFB-AFDB-4317-AC95-AE187F99B955}" dt="2022-07-03T10:14:58.645" v="2656"/>
          <ac:spMkLst>
            <pc:docMk/>
            <pc:sldMk cId="4078074782" sldId="321"/>
            <ac:spMk id="5" creationId="{F42B6FB9-A4B3-272C-084B-D39F8945FA91}"/>
          </ac:spMkLst>
        </pc:spChg>
        <pc:spChg chg="add del">
          <ac:chgData name="Giovanni Forleo" userId="643581a6-6ecb-4966-baff-ff9e52d062b3" providerId="ADAL" clId="{3091EFFB-AFDB-4317-AC95-AE187F99B955}" dt="2022-07-03T10:15:55.488" v="2668"/>
          <ac:spMkLst>
            <pc:docMk/>
            <pc:sldMk cId="4078074782" sldId="321"/>
            <ac:spMk id="6" creationId="{06FFCEE0-2B16-9624-B1FF-E9052B1AF82D}"/>
          </ac:spMkLst>
        </pc:spChg>
        <pc:spChg chg="del">
          <ac:chgData name="Giovanni Forleo" userId="643581a6-6ecb-4966-baff-ff9e52d062b3" providerId="ADAL" clId="{3091EFFB-AFDB-4317-AC95-AE187F99B955}" dt="2022-07-02T22:41:36.663" v="1898" actId="478"/>
          <ac:spMkLst>
            <pc:docMk/>
            <pc:sldMk cId="4078074782" sldId="321"/>
            <ac:spMk id="6" creationId="{6B204D0C-2A5C-E79A-DDBF-8C503D1E69C3}"/>
          </ac:spMkLst>
        </pc:spChg>
        <pc:spChg chg="add del">
          <ac:chgData name="Giovanni Forleo" userId="643581a6-6ecb-4966-baff-ff9e52d062b3" providerId="ADAL" clId="{3091EFFB-AFDB-4317-AC95-AE187F99B955}" dt="2022-07-03T10:16:54.666" v="2685"/>
          <ac:spMkLst>
            <pc:docMk/>
            <pc:sldMk cId="4078074782" sldId="321"/>
            <ac:spMk id="7" creationId="{4A3359F7-A4CB-D5AB-4322-092DFFF1940F}"/>
          </ac:spMkLst>
        </pc:spChg>
        <pc:spChg chg="add del mod">
          <ac:chgData name="Giovanni Forleo" userId="643581a6-6ecb-4966-baff-ff9e52d062b3" providerId="ADAL" clId="{3091EFFB-AFDB-4317-AC95-AE187F99B955}" dt="2022-07-02T22:41:39.724" v="1899" actId="478"/>
          <ac:spMkLst>
            <pc:docMk/>
            <pc:sldMk cId="4078074782" sldId="321"/>
            <ac:spMk id="8" creationId="{747E48A0-066C-668B-C47B-9599ADF1B6C1}"/>
          </ac:spMkLst>
        </pc:spChg>
        <pc:spChg chg="add mod">
          <ac:chgData name="Giovanni Forleo" userId="643581a6-6ecb-4966-baff-ff9e52d062b3" providerId="ADAL" clId="{3091EFFB-AFDB-4317-AC95-AE187F99B955}" dt="2022-07-04T09:06:37.406" v="3503" actId="20577"/>
          <ac:spMkLst>
            <pc:docMk/>
            <pc:sldMk cId="4078074782" sldId="321"/>
            <ac:spMk id="9" creationId="{D5A7FF63-F9CA-2B2F-82E4-83805EC2F708}"/>
          </ac:spMkLst>
        </pc:spChg>
        <pc:spChg chg="add del mod">
          <ac:chgData name="Giovanni Forleo" userId="643581a6-6ecb-4966-baff-ff9e52d062b3" providerId="ADAL" clId="{3091EFFB-AFDB-4317-AC95-AE187F99B955}" dt="2022-07-04T09:06:40.162" v="3504" actId="478"/>
          <ac:spMkLst>
            <pc:docMk/>
            <pc:sldMk cId="4078074782" sldId="321"/>
            <ac:spMk id="10" creationId="{2D6C4A2F-FA3B-D13E-68AF-68B8F4E7AA75}"/>
          </ac:spMkLst>
        </pc:spChg>
        <pc:graphicFrameChg chg="add mod modGraphic">
          <ac:chgData name="Giovanni Forleo" userId="643581a6-6ecb-4966-baff-ff9e52d062b3" providerId="ADAL" clId="{3091EFFB-AFDB-4317-AC95-AE187F99B955}" dt="2022-07-04T11:24:23.175" v="5584" actId="242"/>
          <ac:graphicFrameMkLst>
            <pc:docMk/>
            <pc:sldMk cId="4078074782" sldId="321"/>
            <ac:graphicFrameMk id="8" creationId="{0513FCE0-6EF6-64D4-CF09-CD00FAA48A49}"/>
          </ac:graphicFrameMkLst>
        </pc:graphicFrameChg>
        <pc:picChg chg="add del mod">
          <ac:chgData name="Giovanni Forleo" userId="643581a6-6ecb-4966-baff-ff9e52d062b3" providerId="ADAL" clId="{3091EFFB-AFDB-4317-AC95-AE187F99B955}" dt="2022-07-03T10:25:29.509" v="2876" actId="478"/>
          <ac:picMkLst>
            <pc:docMk/>
            <pc:sldMk cId="4078074782" sldId="321"/>
            <ac:picMk id="4" creationId="{15628F7D-E2F5-A68F-4FB8-C05FFD8DAB83}"/>
          </ac:picMkLst>
        </pc:picChg>
      </pc:sldChg>
      <pc:sldChg chg="addSp delSp modSp add mod ord">
        <pc:chgData name="Giovanni Forleo" userId="643581a6-6ecb-4966-baff-ff9e52d062b3" providerId="ADAL" clId="{3091EFFB-AFDB-4317-AC95-AE187F99B955}" dt="2022-07-04T09:20:39.042" v="3968" actId="1037"/>
        <pc:sldMkLst>
          <pc:docMk/>
          <pc:sldMk cId="2737021387" sldId="322"/>
        </pc:sldMkLst>
        <pc:spChg chg="add mod">
          <ac:chgData name="Giovanni Forleo" userId="643581a6-6ecb-4966-baff-ff9e52d062b3" providerId="ADAL" clId="{3091EFFB-AFDB-4317-AC95-AE187F99B955}" dt="2022-07-04T09:20:39.042" v="3968" actId="1037"/>
          <ac:spMkLst>
            <pc:docMk/>
            <pc:sldMk cId="2737021387" sldId="322"/>
            <ac:spMk id="5" creationId="{A9C2B825-CE37-7FA3-9DCB-C59D593AD828}"/>
          </ac:spMkLst>
        </pc:spChg>
        <pc:spChg chg="mod">
          <ac:chgData name="Giovanni Forleo" userId="643581a6-6ecb-4966-baff-ff9e52d062b3" providerId="ADAL" clId="{3091EFFB-AFDB-4317-AC95-AE187F99B955}" dt="2022-07-04T09:10:50.998" v="3681" actId="20577"/>
          <ac:spMkLst>
            <pc:docMk/>
            <pc:sldMk cId="2737021387" sldId="322"/>
            <ac:spMk id="7" creationId="{612DFF2E-6180-5FE1-925C-EB775AFB5C9C}"/>
          </ac:spMkLst>
        </pc:spChg>
        <pc:spChg chg="del mod">
          <ac:chgData name="Giovanni Forleo" userId="643581a6-6ecb-4966-baff-ff9e52d062b3" providerId="ADAL" clId="{3091EFFB-AFDB-4317-AC95-AE187F99B955}" dt="2022-07-02T22:49:30.550" v="1998" actId="478"/>
          <ac:spMkLst>
            <pc:docMk/>
            <pc:sldMk cId="2737021387" sldId="322"/>
            <ac:spMk id="8" creationId="{D088773A-BE88-FE99-3C0A-CDC9CC3C1E93}"/>
          </ac:spMkLst>
        </pc:spChg>
        <pc:picChg chg="add mod">
          <ac:chgData name="Giovanni Forleo" userId="643581a6-6ecb-4966-baff-ff9e52d062b3" providerId="ADAL" clId="{3091EFFB-AFDB-4317-AC95-AE187F99B955}" dt="2022-07-04T09:13:14.013" v="3861" actId="1076"/>
          <ac:picMkLst>
            <pc:docMk/>
            <pc:sldMk cId="2737021387" sldId="322"/>
            <ac:picMk id="3" creationId="{7E805178-1C60-7D30-DDCB-C5FCA09F5B0D}"/>
          </ac:picMkLst>
        </pc:picChg>
      </pc:sldChg>
      <pc:sldChg chg="addSp modSp add mod ord">
        <pc:chgData name="Giovanni Forleo" userId="643581a6-6ecb-4966-baff-ff9e52d062b3" providerId="ADAL" clId="{3091EFFB-AFDB-4317-AC95-AE187F99B955}" dt="2022-07-04T17:51:08.447" v="5649" actId="1076"/>
        <pc:sldMkLst>
          <pc:docMk/>
          <pc:sldMk cId="1226267009" sldId="323"/>
        </pc:sldMkLst>
        <pc:spChg chg="add mod">
          <ac:chgData name="Giovanni Forleo" userId="643581a6-6ecb-4966-baff-ff9e52d062b3" providerId="ADAL" clId="{3091EFFB-AFDB-4317-AC95-AE187F99B955}" dt="2022-07-04T17:51:08.447" v="5649" actId="1076"/>
          <ac:spMkLst>
            <pc:docMk/>
            <pc:sldMk cId="1226267009" sldId="323"/>
            <ac:spMk id="3" creationId="{124E4C01-76A1-60EC-1EA3-AF1B60DAA5BD}"/>
          </ac:spMkLst>
        </pc:spChg>
        <pc:spChg chg="mod">
          <ac:chgData name="Giovanni Forleo" userId="643581a6-6ecb-4966-baff-ff9e52d062b3" providerId="ADAL" clId="{3091EFFB-AFDB-4317-AC95-AE187F99B955}" dt="2022-07-04T10:06:21.166" v="4241" actId="20577"/>
          <ac:spMkLst>
            <pc:docMk/>
            <pc:sldMk cId="1226267009" sldId="323"/>
            <ac:spMk id="9" creationId="{D5A7FF63-F9CA-2B2F-82E4-83805EC2F708}"/>
          </ac:spMkLst>
        </pc:spChg>
        <pc:picChg chg="add mod">
          <ac:chgData name="Giovanni Forleo" userId="643581a6-6ecb-4966-baff-ff9e52d062b3" providerId="ADAL" clId="{3091EFFB-AFDB-4317-AC95-AE187F99B955}" dt="2022-07-04T11:07:43.419" v="5534" actId="1582"/>
          <ac:picMkLst>
            <pc:docMk/>
            <pc:sldMk cId="1226267009" sldId="323"/>
            <ac:picMk id="4" creationId="{47531318-7EBE-7255-D8B6-4DF23B5E50BC}"/>
          </ac:picMkLst>
        </pc:picChg>
        <pc:picChg chg="add mod">
          <ac:chgData name="Giovanni Forleo" userId="643581a6-6ecb-4966-baff-ff9e52d062b3" providerId="ADAL" clId="{3091EFFB-AFDB-4317-AC95-AE187F99B955}" dt="2022-07-04T10:15:33.445" v="4293" actId="1582"/>
          <ac:picMkLst>
            <pc:docMk/>
            <pc:sldMk cId="1226267009" sldId="323"/>
            <ac:picMk id="6" creationId="{864B3ACD-C048-5FB2-72D0-D2CB7DE83985}"/>
          </ac:picMkLst>
        </pc:picChg>
      </pc:sldChg>
      <pc:sldChg chg="addSp delSp modSp add mod ord">
        <pc:chgData name="Giovanni Forleo" userId="643581a6-6ecb-4966-baff-ff9e52d062b3" providerId="ADAL" clId="{3091EFFB-AFDB-4317-AC95-AE187F99B955}" dt="2022-07-04T10:31:48.802" v="4688" actId="207"/>
        <pc:sldMkLst>
          <pc:docMk/>
          <pc:sldMk cId="4119153292" sldId="324"/>
        </pc:sldMkLst>
        <pc:spChg chg="add del mod">
          <ac:chgData name="Giovanni Forleo" userId="643581a6-6ecb-4966-baff-ff9e52d062b3" providerId="ADAL" clId="{3091EFFB-AFDB-4317-AC95-AE187F99B955}" dt="2022-07-04T10:27:46.408" v="4595" actId="478"/>
          <ac:spMkLst>
            <pc:docMk/>
            <pc:sldMk cId="4119153292" sldId="324"/>
            <ac:spMk id="4" creationId="{CC2DC311-26DB-7275-1A9A-778AE563F0BC}"/>
          </ac:spMkLst>
        </pc:spChg>
        <pc:spChg chg="mod">
          <ac:chgData name="Giovanni Forleo" userId="643581a6-6ecb-4966-baff-ff9e52d062b3" providerId="ADAL" clId="{3091EFFB-AFDB-4317-AC95-AE187F99B955}" dt="2022-07-04T10:31:03.869" v="4659" actId="1076"/>
          <ac:spMkLst>
            <pc:docMk/>
            <pc:sldMk cId="4119153292" sldId="324"/>
            <ac:spMk id="5" creationId="{47242915-3931-2C73-4B6E-B54341E6F178}"/>
          </ac:spMkLst>
        </pc:spChg>
        <pc:spChg chg="add del mod">
          <ac:chgData name="Giovanni Forleo" userId="643581a6-6ecb-4966-baff-ff9e52d062b3" providerId="ADAL" clId="{3091EFFB-AFDB-4317-AC95-AE187F99B955}" dt="2022-07-04T10:23:19.349" v="4519" actId="478"/>
          <ac:spMkLst>
            <pc:docMk/>
            <pc:sldMk cId="4119153292" sldId="324"/>
            <ac:spMk id="7" creationId="{9E9A6C0B-7D9A-7A45-F178-57715B41E997}"/>
          </ac:spMkLst>
        </pc:spChg>
        <pc:spChg chg="add del mod">
          <ac:chgData name="Giovanni Forleo" userId="643581a6-6ecb-4966-baff-ff9e52d062b3" providerId="ADAL" clId="{3091EFFB-AFDB-4317-AC95-AE187F99B955}" dt="2022-07-04T10:27:46.408" v="4595" actId="478"/>
          <ac:spMkLst>
            <pc:docMk/>
            <pc:sldMk cId="4119153292" sldId="324"/>
            <ac:spMk id="11" creationId="{20693E19-2EED-3DCB-C586-AC406E7C0269}"/>
          </ac:spMkLst>
        </pc:spChg>
        <pc:spChg chg="mod">
          <ac:chgData name="Giovanni Forleo" userId="643581a6-6ecb-4966-baff-ff9e52d062b3" providerId="ADAL" clId="{3091EFFB-AFDB-4317-AC95-AE187F99B955}" dt="2022-07-02T22:46:52.943" v="1988" actId="20577"/>
          <ac:spMkLst>
            <pc:docMk/>
            <pc:sldMk cId="4119153292" sldId="324"/>
            <ac:spMk id="12" creationId="{CADBE058-3822-6728-ED59-AA71C323EB46}"/>
          </ac:spMkLst>
        </pc:spChg>
        <pc:spChg chg="add mod">
          <ac:chgData name="Giovanni Forleo" userId="643581a6-6ecb-4966-baff-ff9e52d062b3" providerId="ADAL" clId="{3091EFFB-AFDB-4317-AC95-AE187F99B955}" dt="2022-07-04T10:31:48.802" v="4688" actId="207"/>
          <ac:spMkLst>
            <pc:docMk/>
            <pc:sldMk cId="4119153292" sldId="324"/>
            <ac:spMk id="13" creationId="{05507100-7E82-3AC4-1894-26AD0D4BB54D}"/>
          </ac:spMkLst>
        </pc:spChg>
        <pc:picChg chg="add mod">
          <ac:chgData name="Giovanni Forleo" userId="643581a6-6ecb-4966-baff-ff9e52d062b3" providerId="ADAL" clId="{3091EFFB-AFDB-4317-AC95-AE187F99B955}" dt="2022-07-04T10:30:56.161" v="4656" actId="1076"/>
          <ac:picMkLst>
            <pc:docMk/>
            <pc:sldMk cId="4119153292" sldId="324"/>
            <ac:picMk id="3" creationId="{4C0A260D-2418-C691-A559-86380FB04CC6}"/>
          </ac:picMkLst>
        </pc:picChg>
        <pc:picChg chg="add del mod">
          <ac:chgData name="Giovanni Forleo" userId="643581a6-6ecb-4966-baff-ff9e52d062b3" providerId="ADAL" clId="{3091EFFB-AFDB-4317-AC95-AE187F99B955}" dt="2022-07-04T10:27:46.408" v="4595" actId="478"/>
          <ac:picMkLst>
            <pc:docMk/>
            <pc:sldMk cId="4119153292" sldId="324"/>
            <ac:picMk id="6" creationId="{A39FEE14-3A2B-217B-F95C-A527220C9D68}"/>
          </ac:picMkLst>
        </pc:picChg>
        <pc:cxnChg chg="add del mod">
          <ac:chgData name="Giovanni Forleo" userId="643581a6-6ecb-4966-baff-ff9e52d062b3" providerId="ADAL" clId="{3091EFFB-AFDB-4317-AC95-AE187F99B955}" dt="2022-07-04T10:27:46.408" v="4595" actId="478"/>
          <ac:cxnSpMkLst>
            <pc:docMk/>
            <pc:sldMk cId="4119153292" sldId="324"/>
            <ac:cxnSpMk id="9" creationId="{51AB1CDF-62A2-8AA7-376A-5C3810E2ACD8}"/>
          </ac:cxnSpMkLst>
        </pc:cxnChg>
      </pc:sldChg>
      <pc:sldChg chg="addSp modSp add mod ord">
        <pc:chgData name="Giovanni Forleo" userId="643581a6-6ecb-4966-baff-ff9e52d062b3" providerId="ADAL" clId="{3091EFFB-AFDB-4317-AC95-AE187F99B955}" dt="2022-07-04T15:13:52.128" v="5624" actId="1076"/>
        <pc:sldMkLst>
          <pc:docMk/>
          <pc:sldMk cId="250132943" sldId="325"/>
        </pc:sldMkLst>
        <pc:spChg chg="mod">
          <ac:chgData name="Giovanni Forleo" userId="643581a6-6ecb-4966-baff-ff9e52d062b3" providerId="ADAL" clId="{3091EFFB-AFDB-4317-AC95-AE187F99B955}" dt="2022-07-04T10:35:36.094" v="4741" actId="20577"/>
          <ac:spMkLst>
            <pc:docMk/>
            <pc:sldMk cId="250132943" sldId="325"/>
            <ac:spMk id="7" creationId="{612DFF2E-6180-5FE1-925C-EB775AFB5C9C}"/>
          </ac:spMkLst>
        </pc:spChg>
        <pc:spChg chg="mod">
          <ac:chgData name="Giovanni Forleo" userId="643581a6-6ecb-4966-baff-ff9e52d062b3" providerId="ADAL" clId="{3091EFFB-AFDB-4317-AC95-AE187F99B955}" dt="2022-07-03T15:25:50.425" v="2939" actId="20577"/>
          <ac:spMkLst>
            <pc:docMk/>
            <pc:sldMk cId="250132943" sldId="325"/>
            <ac:spMk id="8" creationId="{D088773A-BE88-FE99-3C0A-CDC9CC3C1E93}"/>
          </ac:spMkLst>
        </pc:spChg>
        <pc:spChg chg="add mod">
          <ac:chgData name="Giovanni Forleo" userId="643581a6-6ecb-4966-baff-ff9e52d062b3" providerId="ADAL" clId="{3091EFFB-AFDB-4317-AC95-AE187F99B955}" dt="2022-07-04T10:34:52.870" v="4725"/>
          <ac:spMkLst>
            <pc:docMk/>
            <pc:sldMk cId="250132943" sldId="325"/>
            <ac:spMk id="9" creationId="{5AC58944-5F1C-59BF-7331-FB14EF4330E8}"/>
          </ac:spMkLst>
        </pc:spChg>
        <pc:spChg chg="add mod">
          <ac:chgData name="Giovanni Forleo" userId="643581a6-6ecb-4966-baff-ff9e52d062b3" providerId="ADAL" clId="{3091EFFB-AFDB-4317-AC95-AE187F99B955}" dt="2022-07-04T10:34:59.688" v="4726"/>
          <ac:spMkLst>
            <pc:docMk/>
            <pc:sldMk cId="250132943" sldId="325"/>
            <ac:spMk id="10" creationId="{F6BF69A2-3172-1B0B-73F8-BC5F72524296}"/>
          </ac:spMkLst>
        </pc:spChg>
        <pc:picChg chg="add mod">
          <ac:chgData name="Giovanni Forleo" userId="643581a6-6ecb-4966-baff-ff9e52d062b3" providerId="ADAL" clId="{3091EFFB-AFDB-4317-AC95-AE187F99B955}" dt="2022-07-04T10:35:25.068" v="4732" actId="208"/>
          <ac:picMkLst>
            <pc:docMk/>
            <pc:sldMk cId="250132943" sldId="325"/>
            <ac:picMk id="3" creationId="{31D01BAE-9BF4-E5DC-E15D-55EF2E8C27F9}"/>
          </ac:picMkLst>
        </pc:picChg>
        <pc:picChg chg="add mod">
          <ac:chgData name="Giovanni Forleo" userId="643581a6-6ecb-4966-baff-ff9e52d062b3" providerId="ADAL" clId="{3091EFFB-AFDB-4317-AC95-AE187F99B955}" dt="2022-07-04T15:13:52.128" v="5624" actId="1076"/>
          <ac:picMkLst>
            <pc:docMk/>
            <pc:sldMk cId="250132943" sldId="325"/>
            <ac:picMk id="5" creationId="{72CB1B1D-FAF0-15D9-5460-28217930F786}"/>
          </ac:picMkLst>
        </pc:picChg>
      </pc:sldChg>
      <pc:sldChg chg="addSp delSp modSp add del mod ord">
        <pc:chgData name="Giovanni Forleo" userId="643581a6-6ecb-4966-baff-ff9e52d062b3" providerId="ADAL" clId="{3091EFFB-AFDB-4317-AC95-AE187F99B955}" dt="2022-07-04T08:53:13.190" v="3349" actId="47"/>
        <pc:sldMkLst>
          <pc:docMk/>
          <pc:sldMk cId="1867661538" sldId="326"/>
        </pc:sldMkLst>
        <pc:spChg chg="mod">
          <ac:chgData name="Giovanni Forleo" userId="643581a6-6ecb-4966-baff-ff9e52d062b3" providerId="ADAL" clId="{3091EFFB-AFDB-4317-AC95-AE187F99B955}" dt="2022-07-04T08:45:20.266" v="3190" actId="5793"/>
          <ac:spMkLst>
            <pc:docMk/>
            <pc:sldMk cId="1867661538" sldId="326"/>
            <ac:spMk id="10" creationId="{42BEF796-174E-74BF-FAD4-FD0D49714FAA}"/>
          </ac:spMkLst>
        </pc:spChg>
        <pc:spChg chg="mod">
          <ac:chgData name="Giovanni Forleo" userId="643581a6-6ecb-4966-baff-ff9e52d062b3" providerId="ADAL" clId="{3091EFFB-AFDB-4317-AC95-AE187F99B955}" dt="2022-07-03T08:45:19.361" v="2250" actId="20577"/>
          <ac:spMkLst>
            <pc:docMk/>
            <pc:sldMk cId="1867661538" sldId="326"/>
            <ac:spMk id="12" creationId="{CADBE058-3822-6728-ED59-AA71C323EB46}"/>
          </ac:spMkLst>
        </pc:spChg>
        <pc:graphicFrameChg chg="del">
          <ac:chgData name="Giovanni Forleo" userId="643581a6-6ecb-4966-baff-ff9e52d062b3" providerId="ADAL" clId="{3091EFFB-AFDB-4317-AC95-AE187F99B955}" dt="2022-07-03T08:39:26.076" v="2204" actId="478"/>
          <ac:graphicFrameMkLst>
            <pc:docMk/>
            <pc:sldMk cId="1867661538" sldId="326"/>
            <ac:graphicFrameMk id="11" creationId="{43CCDD06-5D11-6118-3514-9911365EFA54}"/>
          </ac:graphicFrameMkLst>
        </pc:graphicFrameChg>
        <pc:picChg chg="add mod">
          <ac:chgData name="Giovanni Forleo" userId="643581a6-6ecb-4966-baff-ff9e52d062b3" providerId="ADAL" clId="{3091EFFB-AFDB-4317-AC95-AE187F99B955}" dt="2022-07-03T08:44:32.479" v="2217" actId="1582"/>
          <ac:picMkLst>
            <pc:docMk/>
            <pc:sldMk cId="1867661538" sldId="326"/>
            <ac:picMk id="3" creationId="{6728BD3C-2223-C0F2-7ACC-F1CD396D8486}"/>
          </ac:picMkLst>
        </pc:picChg>
      </pc:sldChg>
      <pc:sldChg chg="addSp delSp modSp add del mod ord">
        <pc:chgData name="Giovanni Forleo" userId="643581a6-6ecb-4966-baff-ff9e52d062b3" providerId="ADAL" clId="{3091EFFB-AFDB-4317-AC95-AE187F99B955}" dt="2022-07-04T08:53:41.941" v="3372" actId="47"/>
        <pc:sldMkLst>
          <pc:docMk/>
          <pc:sldMk cId="1131532436" sldId="327"/>
        </pc:sldMkLst>
        <pc:spChg chg="add mod">
          <ac:chgData name="Giovanni Forleo" userId="643581a6-6ecb-4966-baff-ff9e52d062b3" providerId="ADAL" clId="{3091EFFB-AFDB-4317-AC95-AE187F99B955}" dt="2022-07-04T08:05:15.644" v="2941" actId="1076"/>
          <ac:spMkLst>
            <pc:docMk/>
            <pc:sldMk cId="1131532436" sldId="327"/>
            <ac:spMk id="6" creationId="{D832C984-C228-BDBA-FF27-0AACC9E7626D}"/>
          </ac:spMkLst>
        </pc:spChg>
        <pc:spChg chg="mod">
          <ac:chgData name="Giovanni Forleo" userId="643581a6-6ecb-4966-baff-ff9e52d062b3" providerId="ADAL" clId="{3091EFFB-AFDB-4317-AC95-AE187F99B955}" dt="2022-07-03T08:51:51.927" v="2486" actId="20577"/>
          <ac:spMkLst>
            <pc:docMk/>
            <pc:sldMk cId="1131532436" sldId="327"/>
            <ac:spMk id="7" creationId="{612DFF2E-6180-5FE1-925C-EB775AFB5C9C}"/>
          </ac:spMkLst>
        </pc:spChg>
        <pc:spChg chg="del">
          <ac:chgData name="Giovanni Forleo" userId="643581a6-6ecb-4966-baff-ff9e52d062b3" providerId="ADAL" clId="{3091EFFB-AFDB-4317-AC95-AE187F99B955}" dt="2022-07-03T08:47:21.731" v="2295" actId="478"/>
          <ac:spMkLst>
            <pc:docMk/>
            <pc:sldMk cId="1131532436" sldId="327"/>
            <ac:spMk id="8" creationId="{D088773A-BE88-FE99-3C0A-CDC9CC3C1E93}"/>
          </ac:spMkLst>
        </pc:spChg>
        <pc:spChg chg="add del mod">
          <ac:chgData name="Giovanni Forleo" userId="643581a6-6ecb-4966-baff-ff9e52d062b3" providerId="ADAL" clId="{3091EFFB-AFDB-4317-AC95-AE187F99B955}" dt="2022-07-03T08:51:42.734" v="2470" actId="478"/>
          <ac:spMkLst>
            <pc:docMk/>
            <pc:sldMk cId="1131532436" sldId="327"/>
            <ac:spMk id="9" creationId="{917E20D2-4A8F-625A-17EC-B88B858AEE96}"/>
          </ac:spMkLst>
        </pc:spChg>
        <pc:spChg chg="add del mod">
          <ac:chgData name="Giovanni Forleo" userId="643581a6-6ecb-4966-baff-ff9e52d062b3" providerId="ADAL" clId="{3091EFFB-AFDB-4317-AC95-AE187F99B955}" dt="2022-07-03T08:51:27.875" v="2467"/>
          <ac:spMkLst>
            <pc:docMk/>
            <pc:sldMk cId="1131532436" sldId="327"/>
            <ac:spMk id="12" creationId="{3BDACA5C-A6DB-9B0B-CDE9-B90C9A223A55}"/>
          </ac:spMkLst>
        </pc:spChg>
        <pc:spChg chg="add del mod">
          <ac:chgData name="Giovanni Forleo" userId="643581a6-6ecb-4966-baff-ff9e52d062b3" providerId="ADAL" clId="{3091EFFB-AFDB-4317-AC95-AE187F99B955}" dt="2022-07-03T08:51:46.021" v="2471" actId="478"/>
          <ac:spMkLst>
            <pc:docMk/>
            <pc:sldMk cId="1131532436" sldId="327"/>
            <ac:spMk id="14" creationId="{DC3CE26D-BF19-A9BC-6FAD-17889956680A}"/>
          </ac:spMkLst>
        </pc:spChg>
        <pc:spChg chg="add del mod">
          <ac:chgData name="Giovanni Forleo" userId="643581a6-6ecb-4966-baff-ff9e52d062b3" providerId="ADAL" clId="{3091EFFB-AFDB-4317-AC95-AE187F99B955}" dt="2022-07-03T11:16:17.592" v="2921" actId="478"/>
          <ac:spMkLst>
            <pc:docMk/>
            <pc:sldMk cId="1131532436" sldId="327"/>
            <ac:spMk id="15" creationId="{B5D8146C-C09F-9D7D-F846-F14B259803B6}"/>
          </ac:spMkLst>
        </pc:spChg>
        <pc:spChg chg="add del mod">
          <ac:chgData name="Giovanni Forleo" userId="643581a6-6ecb-4966-baff-ff9e52d062b3" providerId="ADAL" clId="{3091EFFB-AFDB-4317-AC95-AE187F99B955}" dt="2022-07-03T11:16:20.054" v="2922" actId="478"/>
          <ac:spMkLst>
            <pc:docMk/>
            <pc:sldMk cId="1131532436" sldId="327"/>
            <ac:spMk id="16" creationId="{2DA1F7F9-4961-BE6D-C581-87F8170F357A}"/>
          </ac:spMkLst>
        </pc:spChg>
        <pc:picChg chg="add mod">
          <ac:chgData name="Giovanni Forleo" userId="643581a6-6ecb-4966-baff-ff9e52d062b3" providerId="ADAL" clId="{3091EFFB-AFDB-4317-AC95-AE187F99B955}" dt="2022-07-03T08:51:12.590" v="2465" actId="1036"/>
          <ac:picMkLst>
            <pc:docMk/>
            <pc:sldMk cId="1131532436" sldId="327"/>
            <ac:picMk id="3" creationId="{C35C303F-06B5-10A2-F739-786759940394}"/>
          </ac:picMkLst>
        </pc:picChg>
        <pc:picChg chg="del">
          <ac:chgData name="Giovanni Forleo" userId="643581a6-6ecb-4966-baff-ff9e52d062b3" providerId="ADAL" clId="{3091EFFB-AFDB-4317-AC95-AE187F99B955}" dt="2022-07-03T08:47:22.843" v="2296" actId="478"/>
          <ac:picMkLst>
            <pc:docMk/>
            <pc:sldMk cId="1131532436" sldId="327"/>
            <ac:picMk id="5" creationId="{3587474B-4F6F-A991-2846-D502D9A7C272}"/>
          </ac:picMkLst>
        </pc:picChg>
        <pc:picChg chg="add mod">
          <ac:chgData name="Giovanni Forleo" userId="643581a6-6ecb-4966-baff-ff9e52d062b3" providerId="ADAL" clId="{3091EFFB-AFDB-4317-AC95-AE187F99B955}" dt="2022-07-03T08:51:12.590" v="2465" actId="1036"/>
          <ac:picMkLst>
            <pc:docMk/>
            <pc:sldMk cId="1131532436" sldId="327"/>
            <ac:picMk id="10" creationId="{CAF9C0A4-427D-C5C8-A6C8-AE5BD193BE9C}"/>
          </ac:picMkLst>
        </pc:picChg>
        <pc:picChg chg="del">
          <ac:chgData name="Giovanni Forleo" userId="643581a6-6ecb-4966-baff-ff9e52d062b3" providerId="ADAL" clId="{3091EFFB-AFDB-4317-AC95-AE187F99B955}" dt="2022-07-03T08:47:24.003" v="2297" actId="478"/>
          <ac:picMkLst>
            <pc:docMk/>
            <pc:sldMk cId="1131532436" sldId="327"/>
            <ac:picMk id="11" creationId="{C143C25A-A482-0F6E-04E6-62A2A192591C}"/>
          </ac:picMkLst>
        </pc:picChg>
      </pc:sldChg>
      <pc:sldChg chg="addSp delSp modSp add del mod ord">
        <pc:chgData name="Giovanni Forleo" userId="643581a6-6ecb-4966-baff-ff9e52d062b3" providerId="ADAL" clId="{3091EFFB-AFDB-4317-AC95-AE187F99B955}" dt="2022-07-02T21:43:04.225" v="1089" actId="47"/>
        <pc:sldMkLst>
          <pc:docMk/>
          <pc:sldMk cId="4171639506" sldId="327"/>
        </pc:sldMkLst>
        <pc:spChg chg="mod">
          <ac:chgData name="Giovanni Forleo" userId="643581a6-6ecb-4966-baff-ff9e52d062b3" providerId="ADAL" clId="{3091EFFB-AFDB-4317-AC95-AE187F99B955}" dt="2022-07-02T21:42:54.762" v="1087" actId="1076"/>
          <ac:spMkLst>
            <pc:docMk/>
            <pc:sldMk cId="4171639506" sldId="327"/>
            <ac:spMk id="4" creationId="{59FE8737-CF92-D6EB-2DF8-2C805ECFE8E4}"/>
          </ac:spMkLst>
        </pc:spChg>
        <pc:spChg chg="add mod">
          <ac:chgData name="Giovanni Forleo" userId="643581a6-6ecb-4966-baff-ff9e52d062b3" providerId="ADAL" clId="{3091EFFB-AFDB-4317-AC95-AE187F99B955}" dt="2022-07-02T21:42:04.059" v="1080" actId="1076"/>
          <ac:spMkLst>
            <pc:docMk/>
            <pc:sldMk cId="4171639506" sldId="327"/>
            <ac:spMk id="5" creationId="{6555A4A0-1D38-88AC-342D-D148694D79B4}"/>
          </ac:spMkLst>
        </pc:spChg>
        <pc:graphicFrameChg chg="add mod modGraphic">
          <ac:chgData name="Giovanni Forleo" userId="643581a6-6ecb-4966-baff-ff9e52d062b3" providerId="ADAL" clId="{3091EFFB-AFDB-4317-AC95-AE187F99B955}" dt="2022-07-02T21:41:53.029" v="1076" actId="1076"/>
          <ac:graphicFrameMkLst>
            <pc:docMk/>
            <pc:sldMk cId="4171639506" sldId="327"/>
            <ac:graphicFrameMk id="2" creationId="{D2EB67C1-F4D1-A3E5-E8A6-BB79DAF0F8B4}"/>
          </ac:graphicFrameMkLst>
        </pc:graphicFrameChg>
        <pc:graphicFrameChg chg="del mod modGraphic">
          <ac:chgData name="Giovanni Forleo" userId="643581a6-6ecb-4966-baff-ff9e52d062b3" providerId="ADAL" clId="{3091EFFB-AFDB-4317-AC95-AE187F99B955}" dt="2022-07-02T21:28:02.425" v="716" actId="478"/>
          <ac:graphicFrameMkLst>
            <pc:docMk/>
            <pc:sldMk cId="4171639506" sldId="327"/>
            <ac:graphicFrameMk id="6" creationId="{60DB8272-7CA4-9D70-C07A-20B97B08262B}"/>
          </ac:graphicFrameMkLst>
        </pc:graphicFrameChg>
      </pc:sldChg>
      <pc:sldChg chg="addSp delSp modSp add mod ord">
        <pc:chgData name="Giovanni Forleo" userId="643581a6-6ecb-4966-baff-ff9e52d062b3" providerId="ADAL" clId="{3091EFFB-AFDB-4317-AC95-AE187F99B955}" dt="2022-07-04T08:55:56.203" v="3385" actId="2"/>
        <pc:sldMkLst>
          <pc:docMk/>
          <pc:sldMk cId="1534962284" sldId="328"/>
        </pc:sldMkLst>
        <pc:spChg chg="add mod">
          <ac:chgData name="Giovanni Forleo" userId="643581a6-6ecb-4966-baff-ff9e52d062b3" providerId="ADAL" clId="{3091EFFB-AFDB-4317-AC95-AE187F99B955}" dt="2022-07-04T08:46:19.203" v="3231" actId="1076"/>
          <ac:spMkLst>
            <pc:docMk/>
            <pc:sldMk cId="1534962284" sldId="328"/>
            <ac:spMk id="6" creationId="{F679C9DF-1F08-1CDD-9527-D0F7B8E887A5}"/>
          </ac:spMkLst>
        </pc:spChg>
        <pc:spChg chg="add mod">
          <ac:chgData name="Giovanni Forleo" userId="643581a6-6ecb-4966-baff-ff9e52d062b3" providerId="ADAL" clId="{3091EFFB-AFDB-4317-AC95-AE187F99B955}" dt="2022-07-04T08:55:56.203" v="3385" actId="2"/>
          <ac:spMkLst>
            <pc:docMk/>
            <pc:sldMk cId="1534962284" sldId="328"/>
            <ac:spMk id="7" creationId="{6C648D21-F9D9-A36F-0242-554EEE1F34CF}"/>
          </ac:spMkLst>
        </pc:spChg>
        <pc:spChg chg="add del mod">
          <ac:chgData name="Giovanni Forleo" userId="643581a6-6ecb-4966-baff-ff9e52d062b3" providerId="ADAL" clId="{3091EFFB-AFDB-4317-AC95-AE187F99B955}" dt="2022-07-04T08:46:02.848" v="3227" actId="478"/>
          <ac:spMkLst>
            <pc:docMk/>
            <pc:sldMk cId="1534962284" sldId="328"/>
            <ac:spMk id="10" creationId="{42BEF796-174E-74BF-FAD4-FD0D49714FAA}"/>
          </ac:spMkLst>
        </pc:spChg>
        <pc:picChg chg="add del mod">
          <ac:chgData name="Giovanni Forleo" userId="643581a6-6ecb-4966-baff-ff9e52d062b3" providerId="ADAL" clId="{3091EFFB-AFDB-4317-AC95-AE187F99B955}" dt="2022-07-04T08:52:35.868" v="3347" actId="14100"/>
          <ac:picMkLst>
            <pc:docMk/>
            <pc:sldMk cId="1534962284" sldId="328"/>
            <ac:picMk id="3" creationId="{6728BD3C-2223-C0F2-7ACC-F1CD396D8486}"/>
          </ac:picMkLst>
        </pc:picChg>
        <pc:picChg chg="add mod">
          <ac:chgData name="Giovanni Forleo" userId="643581a6-6ecb-4966-baff-ff9e52d062b3" providerId="ADAL" clId="{3091EFFB-AFDB-4317-AC95-AE187F99B955}" dt="2022-07-04T08:41:00.635" v="2967"/>
          <ac:picMkLst>
            <pc:docMk/>
            <pc:sldMk cId="1534962284" sldId="328"/>
            <ac:picMk id="5" creationId="{E14AA2AE-6EDA-0BF2-BBDF-B490549CFF78}"/>
          </ac:picMkLst>
        </pc:picChg>
      </pc:sldChg>
      <pc:sldChg chg="addSp delSp modSp add mod ord">
        <pc:chgData name="Giovanni Forleo" userId="643581a6-6ecb-4966-baff-ff9e52d062b3" providerId="ADAL" clId="{3091EFFB-AFDB-4317-AC95-AE187F99B955}" dt="2022-07-04T11:24:04.487" v="5582" actId="242"/>
        <pc:sldMkLst>
          <pc:docMk/>
          <pc:sldMk cId="1496323310" sldId="329"/>
        </pc:sldMkLst>
        <pc:spChg chg="mod">
          <ac:chgData name="Giovanni Forleo" userId="643581a6-6ecb-4966-baff-ff9e52d062b3" providerId="ADAL" clId="{3091EFFB-AFDB-4317-AC95-AE187F99B955}" dt="2022-07-04T08:48:56.912" v="3322" actId="20577"/>
          <ac:spMkLst>
            <pc:docMk/>
            <pc:sldMk cId="1496323310" sldId="329"/>
            <ac:spMk id="7" creationId="{612DFF2E-6180-5FE1-925C-EB775AFB5C9C}"/>
          </ac:spMkLst>
        </pc:spChg>
        <pc:spChg chg="del">
          <ac:chgData name="Giovanni Forleo" userId="643581a6-6ecb-4966-baff-ff9e52d062b3" providerId="ADAL" clId="{3091EFFB-AFDB-4317-AC95-AE187F99B955}" dt="2022-07-04T08:48:22.052" v="3291" actId="478"/>
          <ac:spMkLst>
            <pc:docMk/>
            <pc:sldMk cId="1496323310" sldId="329"/>
            <ac:spMk id="8" creationId="{D088773A-BE88-FE99-3C0A-CDC9CC3C1E93}"/>
          </ac:spMkLst>
        </pc:spChg>
        <pc:spChg chg="del">
          <ac:chgData name="Giovanni Forleo" userId="643581a6-6ecb-4966-baff-ff9e52d062b3" providerId="ADAL" clId="{3091EFFB-AFDB-4317-AC95-AE187F99B955}" dt="2022-07-04T08:48:20.291" v="3290" actId="478"/>
          <ac:spMkLst>
            <pc:docMk/>
            <pc:sldMk cId="1496323310" sldId="329"/>
            <ac:spMk id="9" creationId="{54FC982C-050A-D4E8-951A-499D257041AE}"/>
          </ac:spMkLst>
        </pc:spChg>
        <pc:spChg chg="add mod">
          <ac:chgData name="Giovanni Forleo" userId="643581a6-6ecb-4966-baff-ff9e52d062b3" providerId="ADAL" clId="{3091EFFB-AFDB-4317-AC95-AE187F99B955}" dt="2022-07-04T08:56:01.751" v="3394" actId="2"/>
          <ac:spMkLst>
            <pc:docMk/>
            <pc:sldMk cId="1496323310" sldId="329"/>
            <ac:spMk id="10" creationId="{D799DBA4-FE0D-5BBE-0089-1A5054DE81ED}"/>
          </ac:spMkLst>
        </pc:spChg>
        <pc:graphicFrameChg chg="add mod modGraphic">
          <ac:chgData name="Giovanni Forleo" userId="643581a6-6ecb-4966-baff-ff9e52d062b3" providerId="ADAL" clId="{3091EFFB-AFDB-4317-AC95-AE187F99B955}" dt="2022-07-04T11:24:04.487" v="5582" actId="242"/>
          <ac:graphicFrameMkLst>
            <pc:docMk/>
            <pc:sldMk cId="1496323310" sldId="329"/>
            <ac:graphicFrameMk id="2" creationId="{4F446960-8F49-2B0D-DEEF-FFB3DA913127}"/>
          </ac:graphicFrameMkLst>
        </pc:graphicFrameChg>
        <pc:picChg chg="del mod">
          <ac:chgData name="Giovanni Forleo" userId="643581a6-6ecb-4966-baff-ff9e52d062b3" providerId="ADAL" clId="{3091EFFB-AFDB-4317-AC95-AE187F99B955}" dt="2022-07-04T08:48:17.453" v="3288" actId="478"/>
          <ac:picMkLst>
            <pc:docMk/>
            <pc:sldMk cId="1496323310" sldId="329"/>
            <ac:picMk id="3" creationId="{C5B9C15E-F1B8-170D-2BE3-B9CEF42AB6FB}"/>
          </ac:picMkLst>
        </pc:picChg>
        <pc:picChg chg="del">
          <ac:chgData name="Giovanni Forleo" userId="643581a6-6ecb-4966-baff-ff9e52d062b3" providerId="ADAL" clId="{3091EFFB-AFDB-4317-AC95-AE187F99B955}" dt="2022-07-04T08:48:18.244" v="3289" actId="478"/>
          <ac:picMkLst>
            <pc:docMk/>
            <pc:sldMk cId="1496323310" sldId="329"/>
            <ac:picMk id="5" creationId="{3587474B-4F6F-A991-2846-D502D9A7C272}"/>
          </ac:picMkLst>
        </pc:picChg>
      </pc:sldChg>
      <pc:sldChg chg="addSp delSp modSp add mod ord">
        <pc:chgData name="Giovanni Forleo" userId="643581a6-6ecb-4966-baff-ff9e52d062b3" providerId="ADAL" clId="{3091EFFB-AFDB-4317-AC95-AE187F99B955}" dt="2022-07-04T08:53:38.573" v="3371" actId="20577"/>
        <pc:sldMkLst>
          <pc:docMk/>
          <pc:sldMk cId="559360869" sldId="330"/>
        </pc:sldMkLst>
        <pc:spChg chg="del">
          <ac:chgData name="Giovanni Forleo" userId="643581a6-6ecb-4966-baff-ff9e52d062b3" providerId="ADAL" clId="{3091EFFB-AFDB-4317-AC95-AE187F99B955}" dt="2022-07-04T08:53:27.006" v="3355" actId="478"/>
          <ac:spMkLst>
            <pc:docMk/>
            <pc:sldMk cId="559360869" sldId="330"/>
            <ac:spMk id="6" creationId="{F679C9DF-1F08-1CDD-9527-D0F7B8E887A5}"/>
          </ac:spMkLst>
        </pc:spChg>
        <pc:spChg chg="del">
          <ac:chgData name="Giovanni Forleo" userId="643581a6-6ecb-4966-baff-ff9e52d062b3" providerId="ADAL" clId="{3091EFFB-AFDB-4317-AC95-AE187F99B955}" dt="2022-07-04T08:53:23.797" v="3353" actId="478"/>
          <ac:spMkLst>
            <pc:docMk/>
            <pc:sldMk cId="559360869" sldId="330"/>
            <ac:spMk id="7" creationId="{6C648D21-F9D9-A36F-0242-554EEE1F34CF}"/>
          </ac:spMkLst>
        </pc:spChg>
        <pc:spChg chg="add mod">
          <ac:chgData name="Giovanni Forleo" userId="643581a6-6ecb-4966-baff-ff9e52d062b3" providerId="ADAL" clId="{3091EFFB-AFDB-4317-AC95-AE187F99B955}" dt="2022-07-04T08:53:31.346" v="3356"/>
          <ac:spMkLst>
            <pc:docMk/>
            <pc:sldMk cId="559360869" sldId="330"/>
            <ac:spMk id="8" creationId="{9797F889-EE1A-837A-9912-9AC060A70E23}"/>
          </ac:spMkLst>
        </pc:spChg>
        <pc:spChg chg="mod">
          <ac:chgData name="Giovanni Forleo" userId="643581a6-6ecb-4966-baff-ff9e52d062b3" providerId="ADAL" clId="{3091EFFB-AFDB-4317-AC95-AE187F99B955}" dt="2022-07-04T08:53:38.573" v="3371" actId="20577"/>
          <ac:spMkLst>
            <pc:docMk/>
            <pc:sldMk cId="559360869" sldId="330"/>
            <ac:spMk id="12" creationId="{CADBE058-3822-6728-ED59-AA71C323EB46}"/>
          </ac:spMkLst>
        </pc:spChg>
        <pc:picChg chg="del">
          <ac:chgData name="Giovanni Forleo" userId="643581a6-6ecb-4966-baff-ff9e52d062b3" providerId="ADAL" clId="{3091EFFB-AFDB-4317-AC95-AE187F99B955}" dt="2022-07-04T08:53:23.797" v="3353" actId="478"/>
          <ac:picMkLst>
            <pc:docMk/>
            <pc:sldMk cId="559360869" sldId="330"/>
            <ac:picMk id="3" creationId="{6728BD3C-2223-C0F2-7ACC-F1CD396D8486}"/>
          </ac:picMkLst>
        </pc:picChg>
        <pc:picChg chg="del">
          <ac:chgData name="Giovanni Forleo" userId="643581a6-6ecb-4966-baff-ff9e52d062b3" providerId="ADAL" clId="{3091EFFB-AFDB-4317-AC95-AE187F99B955}" dt="2022-07-04T08:53:25.724" v="3354" actId="478"/>
          <ac:picMkLst>
            <pc:docMk/>
            <pc:sldMk cId="559360869" sldId="330"/>
            <ac:picMk id="5" creationId="{E14AA2AE-6EDA-0BF2-BBDF-B490549CFF78}"/>
          </ac:picMkLst>
        </pc:picChg>
        <pc:picChg chg="add mod">
          <ac:chgData name="Giovanni Forleo" userId="643581a6-6ecb-4966-baff-ff9e52d062b3" providerId="ADAL" clId="{3091EFFB-AFDB-4317-AC95-AE187F99B955}" dt="2022-07-04T08:53:31.346" v="3356"/>
          <ac:picMkLst>
            <pc:docMk/>
            <pc:sldMk cId="559360869" sldId="330"/>
            <ac:picMk id="9" creationId="{2BD17CE6-4533-EE21-C8EA-72008943236D}"/>
          </ac:picMkLst>
        </pc:picChg>
        <pc:picChg chg="add mod">
          <ac:chgData name="Giovanni Forleo" userId="643581a6-6ecb-4966-baff-ff9e52d062b3" providerId="ADAL" clId="{3091EFFB-AFDB-4317-AC95-AE187F99B955}" dt="2022-07-04T08:53:31.346" v="3356"/>
          <ac:picMkLst>
            <pc:docMk/>
            <pc:sldMk cId="559360869" sldId="330"/>
            <ac:picMk id="10" creationId="{23D94054-DCAA-7920-77DD-6CD06BE13AB8}"/>
          </ac:picMkLst>
        </pc:picChg>
      </pc:sldChg>
      <pc:sldChg chg="addSp delSp modSp add mod ord">
        <pc:chgData name="Giovanni Forleo" userId="643581a6-6ecb-4966-baff-ff9e52d062b3" providerId="ADAL" clId="{3091EFFB-AFDB-4317-AC95-AE187F99B955}" dt="2022-07-04T09:55:40.880" v="4191" actId="1076"/>
        <pc:sldMkLst>
          <pc:docMk/>
          <pc:sldMk cId="2410755696" sldId="331"/>
        </pc:sldMkLst>
        <pc:spChg chg="mod">
          <ac:chgData name="Giovanni Forleo" userId="643581a6-6ecb-4966-baff-ff9e52d062b3" providerId="ADAL" clId="{3091EFFB-AFDB-4317-AC95-AE187F99B955}" dt="2022-07-04T09:20:23.658" v="3943" actId="12"/>
          <ac:spMkLst>
            <pc:docMk/>
            <pc:sldMk cId="2410755696" sldId="331"/>
            <ac:spMk id="5" creationId="{47242915-3931-2C73-4B6E-B54341E6F178}"/>
          </ac:spMkLst>
        </pc:spChg>
        <pc:spChg chg="add mod">
          <ac:chgData name="Giovanni Forleo" userId="643581a6-6ecb-4966-baff-ff9e52d062b3" providerId="ADAL" clId="{3091EFFB-AFDB-4317-AC95-AE187F99B955}" dt="2022-07-04T09:25:45.846" v="4046" actId="20577"/>
          <ac:spMkLst>
            <pc:docMk/>
            <pc:sldMk cId="2410755696" sldId="331"/>
            <ac:spMk id="8" creationId="{E2F237A8-3802-3A5F-FA3D-F1F7DF81AE9B}"/>
          </ac:spMkLst>
        </pc:spChg>
        <pc:spChg chg="mod">
          <ac:chgData name="Giovanni Forleo" userId="643581a6-6ecb-4966-baff-ff9e52d062b3" providerId="ADAL" clId="{3091EFFB-AFDB-4317-AC95-AE187F99B955}" dt="2022-07-04T09:17:30.686" v="3936" actId="20577"/>
          <ac:spMkLst>
            <pc:docMk/>
            <pc:sldMk cId="2410755696" sldId="331"/>
            <ac:spMk id="12" creationId="{CADBE058-3822-6728-ED59-AA71C323EB46}"/>
          </ac:spMkLst>
        </pc:spChg>
        <pc:picChg chg="add mod">
          <ac:chgData name="Giovanni Forleo" userId="643581a6-6ecb-4966-baff-ff9e52d062b3" providerId="ADAL" clId="{3091EFFB-AFDB-4317-AC95-AE187F99B955}" dt="2022-07-04T09:55:40.880" v="4191" actId="1076"/>
          <ac:picMkLst>
            <pc:docMk/>
            <pc:sldMk cId="2410755696" sldId="331"/>
            <ac:picMk id="3" creationId="{D49789D4-33AB-297B-A5E7-54409CE99688}"/>
          </ac:picMkLst>
        </pc:picChg>
        <pc:picChg chg="add del mod">
          <ac:chgData name="Giovanni Forleo" userId="643581a6-6ecb-4966-baff-ff9e52d062b3" providerId="ADAL" clId="{3091EFFB-AFDB-4317-AC95-AE187F99B955}" dt="2022-07-04T09:54:08.424" v="4180" actId="478"/>
          <ac:picMkLst>
            <pc:docMk/>
            <pc:sldMk cId="2410755696" sldId="331"/>
            <ac:picMk id="6" creationId="{B96AFA8E-2A0F-04AA-EC50-CFFA248C93D5}"/>
          </ac:picMkLst>
        </pc:picChg>
        <pc:picChg chg="add del mod">
          <ac:chgData name="Giovanni Forleo" userId="643581a6-6ecb-4966-baff-ff9e52d062b3" providerId="ADAL" clId="{3091EFFB-AFDB-4317-AC95-AE187F99B955}" dt="2022-07-04T09:23:16.384" v="4009" actId="478"/>
          <ac:picMkLst>
            <pc:docMk/>
            <pc:sldMk cId="2410755696" sldId="331"/>
            <ac:picMk id="9" creationId="{491F1C86-320E-AB0D-0B7F-1F52817466BA}"/>
          </ac:picMkLst>
        </pc:picChg>
        <pc:picChg chg="add mod modCrop">
          <ac:chgData name="Giovanni Forleo" userId="643581a6-6ecb-4966-baff-ff9e52d062b3" providerId="ADAL" clId="{3091EFFB-AFDB-4317-AC95-AE187F99B955}" dt="2022-07-04T09:54:53.573" v="4189" actId="208"/>
          <ac:picMkLst>
            <pc:docMk/>
            <pc:sldMk cId="2410755696" sldId="331"/>
            <ac:picMk id="11" creationId="{74BBE890-E80C-D722-969D-A134F986167F}"/>
          </ac:picMkLst>
        </pc:picChg>
      </pc:sldChg>
      <pc:sldChg chg="addSp delSp modSp add mod ord">
        <pc:chgData name="Giovanni Forleo" userId="643581a6-6ecb-4966-baff-ff9e52d062b3" providerId="ADAL" clId="{3091EFFB-AFDB-4317-AC95-AE187F99B955}" dt="2022-07-04T10:35:46.878" v="4757" actId="20577"/>
        <pc:sldMkLst>
          <pc:docMk/>
          <pc:sldMk cId="2571176945" sldId="332"/>
        </pc:sldMkLst>
        <pc:spChg chg="add del mod">
          <ac:chgData name="Giovanni Forleo" userId="643581a6-6ecb-4966-baff-ff9e52d062b3" providerId="ADAL" clId="{3091EFFB-AFDB-4317-AC95-AE187F99B955}" dt="2022-07-04T09:29:10.619" v="4100" actId="478"/>
          <ac:spMkLst>
            <pc:docMk/>
            <pc:sldMk cId="2571176945" sldId="332"/>
            <ac:spMk id="5" creationId="{6D830321-F61F-F17C-4E8D-CAA82EF0F7F5}"/>
          </ac:spMkLst>
        </pc:spChg>
        <pc:spChg chg="add mod">
          <ac:chgData name="Giovanni Forleo" userId="643581a6-6ecb-4966-baff-ff9e52d062b3" providerId="ADAL" clId="{3091EFFB-AFDB-4317-AC95-AE187F99B955}" dt="2022-07-04T09:31:06.266" v="4173" actId="1076"/>
          <ac:spMkLst>
            <pc:docMk/>
            <pc:sldMk cId="2571176945" sldId="332"/>
            <ac:spMk id="8" creationId="{0046E955-F96D-910D-BAC2-C02EFE83FE8A}"/>
          </ac:spMkLst>
        </pc:spChg>
        <pc:spChg chg="mod">
          <ac:chgData name="Giovanni Forleo" userId="643581a6-6ecb-4966-baff-ff9e52d062b3" providerId="ADAL" clId="{3091EFFB-AFDB-4317-AC95-AE187F99B955}" dt="2022-07-04T10:35:46.878" v="4757" actId="20577"/>
          <ac:spMkLst>
            <pc:docMk/>
            <pc:sldMk cId="2571176945" sldId="332"/>
            <ac:spMk id="9" creationId="{D5A7FF63-F9CA-2B2F-82E4-83805EC2F708}"/>
          </ac:spMkLst>
        </pc:spChg>
        <pc:spChg chg="add mod">
          <ac:chgData name="Giovanni Forleo" userId="643581a6-6ecb-4966-baff-ff9e52d062b3" providerId="ADAL" clId="{3091EFFB-AFDB-4317-AC95-AE187F99B955}" dt="2022-07-04T09:31:13.042" v="4176" actId="1076"/>
          <ac:spMkLst>
            <pc:docMk/>
            <pc:sldMk cId="2571176945" sldId="332"/>
            <ac:spMk id="10" creationId="{A87AC70E-A526-97E1-1DA1-12E39A2F1AA4}"/>
          </ac:spMkLst>
        </pc:spChg>
        <pc:picChg chg="add mod">
          <ac:chgData name="Giovanni Forleo" userId="643581a6-6ecb-4966-baff-ff9e52d062b3" providerId="ADAL" clId="{3091EFFB-AFDB-4317-AC95-AE187F99B955}" dt="2022-07-04T09:31:09.055" v="4174" actId="1076"/>
          <ac:picMkLst>
            <pc:docMk/>
            <pc:sldMk cId="2571176945" sldId="332"/>
            <ac:picMk id="3" creationId="{5B0E3510-8A6E-36AF-841E-2ADB54EFE65F}"/>
          </ac:picMkLst>
        </pc:picChg>
        <pc:picChg chg="add mod">
          <ac:chgData name="Giovanni Forleo" userId="643581a6-6ecb-4966-baff-ff9e52d062b3" providerId="ADAL" clId="{3091EFFB-AFDB-4317-AC95-AE187F99B955}" dt="2022-07-04T09:31:10.604" v="4175" actId="1076"/>
          <ac:picMkLst>
            <pc:docMk/>
            <pc:sldMk cId="2571176945" sldId="332"/>
            <ac:picMk id="6" creationId="{DF83FC02-0A9D-62C4-D098-83204447BBC5}"/>
          </ac:picMkLst>
        </pc:picChg>
      </pc:sldChg>
      <pc:sldChg chg="addSp delSp modSp add mod ord">
        <pc:chgData name="Giovanni Forleo" userId="643581a6-6ecb-4966-baff-ff9e52d062b3" providerId="ADAL" clId="{3091EFFB-AFDB-4317-AC95-AE187F99B955}" dt="2022-07-04T10:51:01.720" v="4960" actId="1582"/>
        <pc:sldMkLst>
          <pc:docMk/>
          <pc:sldMk cId="3720834798" sldId="333"/>
        </pc:sldMkLst>
        <pc:spChg chg="del mod">
          <ac:chgData name="Giovanni Forleo" userId="643581a6-6ecb-4966-baff-ff9e52d062b3" providerId="ADAL" clId="{3091EFFB-AFDB-4317-AC95-AE187F99B955}" dt="2022-07-04T10:20:55.972" v="4462" actId="478"/>
          <ac:spMkLst>
            <pc:docMk/>
            <pc:sldMk cId="3720834798" sldId="333"/>
            <ac:spMk id="3" creationId="{124E4C01-76A1-60EC-1EA3-AF1B60DAA5BD}"/>
          </ac:spMkLst>
        </pc:spChg>
        <pc:spChg chg="add del mod">
          <ac:chgData name="Giovanni Forleo" userId="643581a6-6ecb-4966-baff-ff9e52d062b3" providerId="ADAL" clId="{3091EFFB-AFDB-4317-AC95-AE187F99B955}" dt="2022-07-04T10:26:25.065" v="4545"/>
          <ac:spMkLst>
            <pc:docMk/>
            <pc:sldMk cId="3720834798" sldId="333"/>
            <ac:spMk id="8" creationId="{6E1A3016-4BC3-1EF2-102D-7487FE15A424}"/>
          </ac:spMkLst>
        </pc:spChg>
        <pc:spChg chg="mod">
          <ac:chgData name="Giovanni Forleo" userId="643581a6-6ecb-4966-baff-ff9e52d062b3" providerId="ADAL" clId="{3091EFFB-AFDB-4317-AC95-AE187F99B955}" dt="2022-07-04T10:21:46.906" v="4483" actId="6549"/>
          <ac:spMkLst>
            <pc:docMk/>
            <pc:sldMk cId="3720834798" sldId="333"/>
            <ac:spMk id="9" creationId="{D5A7FF63-F9CA-2B2F-82E4-83805EC2F708}"/>
          </ac:spMkLst>
        </pc:spChg>
        <pc:spChg chg="add mod ord">
          <ac:chgData name="Giovanni Forleo" userId="643581a6-6ecb-4966-baff-ff9e52d062b3" providerId="ADAL" clId="{3091EFFB-AFDB-4317-AC95-AE187F99B955}" dt="2022-07-04T10:33:25.213" v="4716" actId="1038"/>
          <ac:spMkLst>
            <pc:docMk/>
            <pc:sldMk cId="3720834798" sldId="333"/>
            <ac:spMk id="11" creationId="{103873C0-97FF-D291-A937-822DA3C01ECE}"/>
          </ac:spMkLst>
        </pc:spChg>
        <pc:spChg chg="add mod ord">
          <ac:chgData name="Giovanni Forleo" userId="643581a6-6ecb-4966-baff-ff9e52d062b3" providerId="ADAL" clId="{3091EFFB-AFDB-4317-AC95-AE187F99B955}" dt="2022-07-04T10:33:15.465" v="4711" actId="1076"/>
          <ac:spMkLst>
            <pc:docMk/>
            <pc:sldMk cId="3720834798" sldId="333"/>
            <ac:spMk id="13" creationId="{41F10B44-33E7-B4F3-DE8C-6665EE48359F}"/>
          </ac:spMkLst>
        </pc:spChg>
        <pc:spChg chg="add mod">
          <ac:chgData name="Giovanni Forleo" userId="643581a6-6ecb-4966-baff-ff9e52d062b3" providerId="ADAL" clId="{3091EFFB-AFDB-4317-AC95-AE187F99B955}" dt="2022-07-04T10:27:09.831" v="4584" actId="20577"/>
          <ac:spMkLst>
            <pc:docMk/>
            <pc:sldMk cId="3720834798" sldId="333"/>
            <ac:spMk id="14" creationId="{AD4CCC3A-ADE0-BBB2-BF48-E55D5F572DBF}"/>
          </ac:spMkLst>
        </pc:spChg>
        <pc:picChg chg="del">
          <ac:chgData name="Giovanni Forleo" userId="643581a6-6ecb-4966-baff-ff9e52d062b3" providerId="ADAL" clId="{3091EFFB-AFDB-4317-AC95-AE187F99B955}" dt="2022-07-04T10:19:17.086" v="4384" actId="478"/>
          <ac:picMkLst>
            <pc:docMk/>
            <pc:sldMk cId="3720834798" sldId="333"/>
            <ac:picMk id="4" creationId="{47531318-7EBE-7255-D8B6-4DF23B5E50BC}"/>
          </ac:picMkLst>
        </pc:picChg>
        <pc:picChg chg="add del mod">
          <ac:chgData name="Giovanni Forleo" userId="643581a6-6ecb-4966-baff-ff9e52d062b3" providerId="ADAL" clId="{3091EFFB-AFDB-4317-AC95-AE187F99B955}" dt="2022-07-04T10:21:45.285" v="4482" actId="478"/>
          <ac:picMkLst>
            <pc:docMk/>
            <pc:sldMk cId="3720834798" sldId="333"/>
            <ac:picMk id="5" creationId="{2AF85B09-41FA-B562-4AEF-BB7236ADB427}"/>
          </ac:picMkLst>
        </pc:picChg>
        <pc:picChg chg="del">
          <ac:chgData name="Giovanni Forleo" userId="643581a6-6ecb-4966-baff-ff9e52d062b3" providerId="ADAL" clId="{3091EFFB-AFDB-4317-AC95-AE187F99B955}" dt="2022-07-04T10:19:17.773" v="4385" actId="478"/>
          <ac:picMkLst>
            <pc:docMk/>
            <pc:sldMk cId="3720834798" sldId="333"/>
            <ac:picMk id="6" creationId="{864B3ACD-C048-5FB2-72D0-D2CB7DE83985}"/>
          </ac:picMkLst>
        </pc:picChg>
        <pc:picChg chg="add del mod">
          <ac:chgData name="Giovanni Forleo" userId="643581a6-6ecb-4966-baff-ff9e52d062b3" providerId="ADAL" clId="{3091EFFB-AFDB-4317-AC95-AE187F99B955}" dt="2022-07-04T10:31:59.666" v="4689" actId="478"/>
          <ac:picMkLst>
            <pc:docMk/>
            <pc:sldMk cId="3720834798" sldId="333"/>
            <ac:picMk id="10" creationId="{202BE74F-3175-ADEA-70D8-FFC3E0724D55}"/>
          </ac:picMkLst>
        </pc:picChg>
        <pc:picChg chg="add mod ord">
          <ac:chgData name="Giovanni Forleo" userId="643581a6-6ecb-4966-baff-ff9e52d062b3" providerId="ADAL" clId="{3091EFFB-AFDB-4317-AC95-AE187F99B955}" dt="2022-07-04T10:51:01.720" v="4960" actId="1582"/>
          <ac:picMkLst>
            <pc:docMk/>
            <pc:sldMk cId="3720834798" sldId="333"/>
            <ac:picMk id="18" creationId="{EE8E55BB-6E96-2C3D-7EB0-9585AC749FFA}"/>
          </ac:picMkLst>
        </pc:picChg>
        <pc:cxnChg chg="add mod ord">
          <ac:chgData name="Giovanni Forleo" userId="643581a6-6ecb-4966-baff-ff9e52d062b3" providerId="ADAL" clId="{3091EFFB-AFDB-4317-AC95-AE187F99B955}" dt="2022-07-04T10:33:31.547" v="4718" actId="1076"/>
          <ac:cxnSpMkLst>
            <pc:docMk/>
            <pc:sldMk cId="3720834798" sldId="333"/>
            <ac:cxnSpMk id="12" creationId="{6F161622-2877-828D-42F1-0257D2865453}"/>
          </ac:cxnSpMkLst>
        </pc:cxnChg>
      </pc:sldChg>
      <pc:sldChg chg="addSp delSp modSp add mod ord">
        <pc:chgData name="Giovanni Forleo" userId="643581a6-6ecb-4966-baff-ff9e52d062b3" providerId="ADAL" clId="{3091EFFB-AFDB-4317-AC95-AE187F99B955}" dt="2022-07-04T17:49:13.826" v="5632" actId="1582"/>
        <pc:sldMkLst>
          <pc:docMk/>
          <pc:sldMk cId="495099952" sldId="334"/>
        </pc:sldMkLst>
        <pc:spChg chg="add del">
          <ac:chgData name="Giovanni Forleo" userId="643581a6-6ecb-4966-baff-ff9e52d062b3" providerId="ADAL" clId="{3091EFFB-AFDB-4317-AC95-AE187F99B955}" dt="2022-07-04T10:50:14.783" v="4954"/>
          <ac:spMkLst>
            <pc:docMk/>
            <pc:sldMk cId="495099952" sldId="334"/>
            <ac:spMk id="4" creationId="{8AED055A-3390-2F08-2BD2-6CD94098CA5E}"/>
          </ac:spMkLst>
        </pc:spChg>
        <pc:spChg chg="add mod">
          <ac:chgData name="Giovanni Forleo" userId="643581a6-6ecb-4966-baff-ff9e52d062b3" providerId="ADAL" clId="{3091EFFB-AFDB-4317-AC95-AE187F99B955}" dt="2022-07-04T11:09:41.123" v="5548" actId="1076"/>
          <ac:spMkLst>
            <pc:docMk/>
            <pc:sldMk cId="495099952" sldId="334"/>
            <ac:spMk id="8" creationId="{44FA3E44-B372-6A1F-B1F3-407C99A66FE3}"/>
          </ac:spMkLst>
        </pc:spChg>
        <pc:spChg chg="del">
          <ac:chgData name="Giovanni Forleo" userId="643581a6-6ecb-4966-baff-ff9e52d062b3" providerId="ADAL" clId="{3091EFFB-AFDB-4317-AC95-AE187F99B955}" dt="2022-07-04T10:37:46.789" v="4764" actId="478"/>
          <ac:spMkLst>
            <pc:docMk/>
            <pc:sldMk cId="495099952" sldId="334"/>
            <ac:spMk id="11" creationId="{103873C0-97FF-D291-A937-822DA3C01ECE}"/>
          </ac:spMkLst>
        </pc:spChg>
        <pc:spChg chg="del">
          <ac:chgData name="Giovanni Forleo" userId="643581a6-6ecb-4966-baff-ff9e52d062b3" providerId="ADAL" clId="{3091EFFB-AFDB-4317-AC95-AE187F99B955}" dt="2022-07-04T10:37:45.590" v="4762" actId="478"/>
          <ac:spMkLst>
            <pc:docMk/>
            <pc:sldMk cId="495099952" sldId="334"/>
            <ac:spMk id="13" creationId="{41F10B44-33E7-B4F3-DE8C-6665EE48359F}"/>
          </ac:spMkLst>
        </pc:spChg>
        <pc:spChg chg="mod">
          <ac:chgData name="Giovanni Forleo" userId="643581a6-6ecb-4966-baff-ff9e52d062b3" providerId="ADAL" clId="{3091EFFB-AFDB-4317-AC95-AE187F99B955}" dt="2022-07-04T11:23:04.912" v="5579" actId="20577"/>
          <ac:spMkLst>
            <pc:docMk/>
            <pc:sldMk cId="495099952" sldId="334"/>
            <ac:spMk id="14" creationId="{AD4CCC3A-ADE0-BBB2-BF48-E55D5F572DBF}"/>
          </ac:spMkLst>
        </pc:spChg>
        <pc:spChg chg="add mod">
          <ac:chgData name="Giovanni Forleo" userId="643581a6-6ecb-4966-baff-ff9e52d062b3" providerId="ADAL" clId="{3091EFFB-AFDB-4317-AC95-AE187F99B955}" dt="2022-07-04T11:09:36.139" v="5547" actId="14100"/>
          <ac:spMkLst>
            <pc:docMk/>
            <pc:sldMk cId="495099952" sldId="334"/>
            <ac:spMk id="15" creationId="{EF4A7D94-8AD5-340B-F24A-73C4A208F1D1}"/>
          </ac:spMkLst>
        </pc:spChg>
        <pc:picChg chg="add mod">
          <ac:chgData name="Giovanni Forleo" userId="643581a6-6ecb-4966-baff-ff9e52d062b3" providerId="ADAL" clId="{3091EFFB-AFDB-4317-AC95-AE187F99B955}" dt="2022-07-04T15:12:19.154" v="5622" actId="14100"/>
          <ac:picMkLst>
            <pc:docMk/>
            <pc:sldMk cId="495099952" sldId="334"/>
            <ac:picMk id="3" creationId="{55E0D325-EF3A-376C-59E3-9248D08CC6D3}"/>
          </ac:picMkLst>
        </pc:picChg>
        <pc:picChg chg="add mod">
          <ac:chgData name="Giovanni Forleo" userId="643581a6-6ecb-4966-baff-ff9e52d062b3" providerId="ADAL" clId="{3091EFFB-AFDB-4317-AC95-AE187F99B955}" dt="2022-07-04T17:49:13.826" v="5632" actId="1582"/>
          <ac:picMkLst>
            <pc:docMk/>
            <pc:sldMk cId="495099952" sldId="334"/>
            <ac:picMk id="4" creationId="{A71BC24E-0E91-9391-AACA-75F18A76917B}"/>
          </ac:picMkLst>
        </pc:picChg>
        <pc:picChg chg="add del mod">
          <ac:chgData name="Giovanni Forleo" userId="643581a6-6ecb-4966-baff-ff9e52d062b3" providerId="ADAL" clId="{3091EFFB-AFDB-4317-AC95-AE187F99B955}" dt="2022-07-04T17:49:00.223" v="5627" actId="478"/>
          <ac:picMkLst>
            <pc:docMk/>
            <pc:sldMk cId="495099952" sldId="334"/>
            <ac:picMk id="6" creationId="{AC0CDE7A-1B67-9759-78D0-33A8E89C03D0}"/>
          </ac:picMkLst>
        </pc:picChg>
        <pc:picChg chg="del">
          <ac:chgData name="Giovanni Forleo" userId="643581a6-6ecb-4966-baff-ff9e52d062b3" providerId="ADAL" clId="{3091EFFB-AFDB-4317-AC95-AE187F99B955}" dt="2022-07-04T10:37:43.989" v="4761" actId="478"/>
          <ac:picMkLst>
            <pc:docMk/>
            <pc:sldMk cId="495099952" sldId="334"/>
            <ac:picMk id="18" creationId="{EE8E55BB-6E96-2C3D-7EB0-9585AC749FFA}"/>
          </ac:picMkLst>
        </pc:picChg>
        <pc:cxnChg chg="del">
          <ac:chgData name="Giovanni Forleo" userId="643581a6-6ecb-4966-baff-ff9e52d062b3" providerId="ADAL" clId="{3091EFFB-AFDB-4317-AC95-AE187F99B955}" dt="2022-07-04T10:37:46.157" v="4763" actId="478"/>
          <ac:cxnSpMkLst>
            <pc:docMk/>
            <pc:sldMk cId="495099952" sldId="334"/>
            <ac:cxnSpMk id="12" creationId="{6F161622-2877-828D-42F1-0257D2865453}"/>
          </ac:cxnSpMkLst>
        </pc:cxnChg>
      </pc:sldChg>
      <pc:sldChg chg="addSp delSp modSp add mod ord">
        <pc:chgData name="Giovanni Forleo" userId="643581a6-6ecb-4966-baff-ff9e52d062b3" providerId="ADAL" clId="{3091EFFB-AFDB-4317-AC95-AE187F99B955}" dt="2022-07-04T11:06:16.423" v="5530" actId="1076"/>
        <pc:sldMkLst>
          <pc:docMk/>
          <pc:sldMk cId="3897519626" sldId="335"/>
        </pc:sldMkLst>
        <pc:spChg chg="add del mod">
          <ac:chgData name="Giovanni Forleo" userId="643581a6-6ecb-4966-baff-ff9e52d062b3" providerId="ADAL" clId="{3091EFFB-AFDB-4317-AC95-AE187F99B955}" dt="2022-07-04T10:53:16.498" v="5153"/>
          <ac:spMkLst>
            <pc:docMk/>
            <pc:sldMk cId="3897519626" sldId="335"/>
            <ac:spMk id="7" creationId="{2DB418F4-4BE1-8A9A-498A-ABF0A981C4E2}"/>
          </ac:spMkLst>
        </pc:spChg>
        <pc:spChg chg="del">
          <ac:chgData name="Giovanni Forleo" userId="643581a6-6ecb-4966-baff-ff9e52d062b3" providerId="ADAL" clId="{3091EFFB-AFDB-4317-AC95-AE187F99B955}" dt="2022-07-04T10:51:27.095" v="4979" actId="478"/>
          <ac:spMkLst>
            <pc:docMk/>
            <pc:sldMk cId="3897519626" sldId="335"/>
            <ac:spMk id="8" creationId="{44FA3E44-B372-6A1F-B1F3-407C99A66FE3}"/>
          </ac:spMkLst>
        </pc:spChg>
        <pc:spChg chg="mod">
          <ac:chgData name="Giovanni Forleo" userId="643581a6-6ecb-4966-baff-ff9e52d062b3" providerId="ADAL" clId="{3091EFFB-AFDB-4317-AC95-AE187F99B955}" dt="2022-07-04T10:51:24.335" v="4978" actId="20577"/>
          <ac:spMkLst>
            <pc:docMk/>
            <pc:sldMk cId="3897519626" sldId="335"/>
            <ac:spMk id="14" creationId="{AD4CCC3A-ADE0-BBB2-BF48-E55D5F572DBF}"/>
          </ac:spMkLst>
        </pc:spChg>
        <pc:spChg chg="mod">
          <ac:chgData name="Giovanni Forleo" userId="643581a6-6ecb-4966-baff-ff9e52d062b3" providerId="ADAL" clId="{3091EFFB-AFDB-4317-AC95-AE187F99B955}" dt="2022-07-04T11:06:16.423" v="5530" actId="1076"/>
          <ac:spMkLst>
            <pc:docMk/>
            <pc:sldMk cId="3897519626" sldId="335"/>
            <ac:spMk id="15" creationId="{EF4A7D94-8AD5-340B-F24A-73C4A208F1D1}"/>
          </ac:spMkLst>
        </pc:spChg>
        <pc:picChg chg="del">
          <ac:chgData name="Giovanni Forleo" userId="643581a6-6ecb-4966-baff-ff9e52d062b3" providerId="ADAL" clId="{3091EFFB-AFDB-4317-AC95-AE187F99B955}" dt="2022-07-04T10:51:28.182" v="4980" actId="478"/>
          <ac:picMkLst>
            <pc:docMk/>
            <pc:sldMk cId="3897519626" sldId="335"/>
            <ac:picMk id="3" creationId="{55E0D325-EF3A-376C-59E3-9248D08CC6D3}"/>
          </ac:picMkLst>
        </pc:picChg>
      </pc:sldChg>
      <pc:sldMasterChg chg="delSldLayout">
        <pc:chgData name="Giovanni Forleo" userId="643581a6-6ecb-4966-baff-ff9e52d062b3" providerId="ADAL" clId="{3091EFFB-AFDB-4317-AC95-AE187F99B955}" dt="2022-07-04T10:56:32.146" v="5391" actId="47"/>
        <pc:sldMasterMkLst>
          <pc:docMk/>
          <pc:sldMasterMk cId="0" sldId="2147483672"/>
        </pc:sldMasterMkLst>
        <pc:sldLayoutChg chg="del">
          <pc:chgData name="Giovanni Forleo" userId="643581a6-6ecb-4966-baff-ff9e52d062b3" providerId="ADAL" clId="{3091EFFB-AFDB-4317-AC95-AE187F99B955}" dt="2022-07-04T10:56:31.797" v="5389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Giovanni Forleo" userId="643581a6-6ecb-4966-baff-ff9e52d062b3" providerId="ADAL" clId="{3091EFFB-AFDB-4317-AC95-AE187F99B955}" dt="2022-07-04T10:56:30.853" v="5384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Giovanni Forleo" userId="643581a6-6ecb-4966-baff-ff9e52d062b3" providerId="ADAL" clId="{3091EFFB-AFDB-4317-AC95-AE187F99B955}" dt="2022-07-04T10:56:32.146" v="5391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Giovanni Forleo" userId="643581a6-6ecb-4966-baff-ff9e52d062b3" providerId="ADAL" clId="{3091EFFB-AFDB-4317-AC95-AE187F99B955}" dt="2022-07-04T10:56:31.608" v="5388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Giovanni Forleo" userId="643581a6-6ecb-4966-baff-ff9e52d062b3" providerId="ADAL" clId="{3091EFFB-AFDB-4317-AC95-AE187F99B955}" dt="2022-07-04T10:56:27.595" v="5370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Giovanni Forleo" userId="643581a6-6ecb-4966-baff-ff9e52d062b3" providerId="ADAL" clId="{3091EFFB-AFDB-4317-AC95-AE187F99B955}" dt="2022-07-04T10:56:29.227" v="5376" actId="47"/>
          <pc:sldLayoutMkLst>
            <pc:docMk/>
            <pc:sldMasterMk cId="0" sldId="2147483672"/>
            <pc:sldLayoutMk cId="0" sldId="2147483658"/>
          </pc:sldLayoutMkLst>
        </pc:sldLayoutChg>
        <pc:sldLayoutChg chg="del">
          <pc:chgData name="Giovanni Forleo" userId="643581a6-6ecb-4966-baff-ff9e52d062b3" providerId="ADAL" clId="{3091EFFB-AFDB-4317-AC95-AE187F99B955}" dt="2022-07-04T10:56:28.954" v="5375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Giovanni Forleo" userId="643581a6-6ecb-4966-baff-ff9e52d062b3" providerId="ADAL" clId="{3091EFFB-AFDB-4317-AC95-AE187F99B955}" dt="2022-07-04T10:56:27.083" v="5369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Giovanni Forleo" userId="643581a6-6ecb-4966-baff-ff9e52d062b3" providerId="ADAL" clId="{3091EFFB-AFDB-4317-AC95-AE187F99B955}" dt="2022-07-04T10:56:28.259" v="5372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Giovanni Forleo" userId="643581a6-6ecb-4966-baff-ff9e52d062b3" providerId="ADAL" clId="{3091EFFB-AFDB-4317-AC95-AE187F99B955}" dt="2022-07-04T10:56:31.421" v="5387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Giovanni Forleo" userId="643581a6-6ecb-4966-baff-ff9e52d062b3" providerId="ADAL" clId="{3091EFFB-AFDB-4317-AC95-AE187F99B955}" dt="2022-07-04T10:56:27.942" v="5371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Giovanni Forleo" userId="643581a6-6ecb-4966-baff-ff9e52d062b3" providerId="ADAL" clId="{3091EFFB-AFDB-4317-AC95-AE187F99B955}" dt="2022-07-04T10:56:30.519" v="5382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Giovanni Forleo" userId="643581a6-6ecb-4966-baff-ff9e52d062b3" providerId="ADAL" clId="{3091EFFB-AFDB-4317-AC95-AE187F99B955}" dt="2022-07-04T10:56:26.590" v="5368" actId="47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Giovanni Forleo" userId="643581a6-6ecb-4966-baff-ff9e52d062b3" providerId="ADAL" clId="{3091EFFB-AFDB-4317-AC95-AE187F99B955}" dt="2022-07-04T10:56:30.342" v="5381" actId="47"/>
          <pc:sldLayoutMkLst>
            <pc:docMk/>
            <pc:sldMasterMk cId="0" sldId="2147483672"/>
            <pc:sldLayoutMk cId="0" sldId="2147483668"/>
          </pc:sldLayoutMkLst>
        </pc:sldLayoutChg>
        <pc:sldLayoutChg chg="del">
          <pc:chgData name="Giovanni Forleo" userId="643581a6-6ecb-4966-baff-ff9e52d062b3" providerId="ADAL" clId="{3091EFFB-AFDB-4317-AC95-AE187F99B955}" dt="2022-07-04T10:56:28.732" v="5374" actId="47"/>
          <pc:sldLayoutMkLst>
            <pc:docMk/>
            <pc:sldMasterMk cId="0" sldId="2147483672"/>
            <pc:sldLayoutMk cId="0" sldId="2147483670"/>
          </pc:sldLayoutMkLst>
        </pc:sldLayoutChg>
      </pc:sldMasterChg>
      <pc:sldMasterChg chg="del delSldLayout">
        <pc:chgData name="Giovanni Forleo" userId="643581a6-6ecb-4966-baff-ff9e52d062b3" providerId="ADAL" clId="{3091EFFB-AFDB-4317-AC95-AE187F99B955}" dt="2022-07-04T10:56:38.004" v="5408" actId="47"/>
        <pc:sldMasterMkLst>
          <pc:docMk/>
          <pc:sldMasterMk cId="0" sldId="2147483673"/>
        </pc:sldMasterMkLst>
        <pc:sldLayoutChg chg="del">
          <pc:chgData name="Giovanni Forleo" userId="643581a6-6ecb-4966-baff-ff9e52d062b3" providerId="ADAL" clId="{3091EFFB-AFDB-4317-AC95-AE187F99B955}" dt="2022-07-04T10:56:38.004" v="5408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6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310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7" r:id="rId5"/>
    <p:sldLayoutId id="2147483659" r:id="rId6"/>
    <p:sldLayoutId id="2147483663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809044" y="1810890"/>
            <a:ext cx="8269119" cy="130538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/>
              <a:t>Artificial Intelligence for Security</a:t>
            </a:r>
            <a:endParaRPr sz="4400"/>
          </a:p>
        </p:txBody>
      </p:sp>
      <p:sp>
        <p:nvSpPr>
          <p:cNvPr id="5" name="Google Shape;361;p30">
            <a:extLst>
              <a:ext uri="{FF2B5EF4-FFF2-40B4-BE49-F238E27FC236}">
                <a16:creationId xmlns:a16="http://schemas.microsoft.com/office/drawing/2014/main" id="{9F8F5B24-F0E7-4572-61A7-3E2365581BF2}"/>
              </a:ext>
            </a:extLst>
          </p:cNvPr>
          <p:cNvSpPr txBox="1">
            <a:spLocks/>
          </p:cNvSpPr>
          <p:nvPr/>
        </p:nvSpPr>
        <p:spPr>
          <a:xfrm>
            <a:off x="6356908" y="4330174"/>
            <a:ext cx="2618842" cy="58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/>
            <a:r>
              <a:rPr lang="en-US" sz="1800">
                <a:solidFill>
                  <a:schemeClr val="bg1"/>
                </a:solidFill>
              </a:rPr>
              <a:t>A.A. 2021/2022</a:t>
            </a:r>
            <a:endParaRPr lang="it-IT" sz="1800"/>
          </a:p>
          <a:p>
            <a:pPr marL="0" indent="0" algn="r"/>
            <a:r>
              <a:rPr lang="it-IT" sz="1800"/>
              <a:t>Student: G</a:t>
            </a:r>
            <a:r>
              <a:rPr lang="en-US" sz="1800"/>
              <a:t>iovanni Forleo</a:t>
            </a:r>
          </a:p>
        </p:txBody>
      </p:sp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D1256A48-0C1A-8A2E-E966-CD69031890EF}"/>
              </a:ext>
            </a:extLst>
          </p:cNvPr>
          <p:cNvSpPr txBox="1">
            <a:spLocks/>
          </p:cNvSpPr>
          <p:nvPr/>
        </p:nvSpPr>
        <p:spPr>
          <a:xfrm>
            <a:off x="885138" y="3116276"/>
            <a:ext cx="2143355" cy="58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it-IT" sz="1800">
                <a:solidFill>
                  <a:schemeClr val="bg2"/>
                </a:solidFill>
              </a:rPr>
              <a:t>Project</a:t>
            </a:r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6" name="Google Shape;361;p30">
            <a:extLst>
              <a:ext uri="{FF2B5EF4-FFF2-40B4-BE49-F238E27FC236}">
                <a16:creationId xmlns:a16="http://schemas.microsoft.com/office/drawing/2014/main" id="{3E06741C-D7EA-F1FB-BB1D-B0E8814D2ECA}"/>
              </a:ext>
            </a:extLst>
          </p:cNvPr>
          <p:cNvSpPr txBox="1">
            <a:spLocks/>
          </p:cNvSpPr>
          <p:nvPr/>
        </p:nvSpPr>
        <p:spPr>
          <a:xfrm>
            <a:off x="4796656" y="84385"/>
            <a:ext cx="4710082" cy="58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/>
            <a:r>
              <a:rPr lang="it-IT" sz="1800"/>
              <a:t>Master Degree in Computer Science</a:t>
            </a:r>
          </a:p>
          <a:p>
            <a:pPr marL="0" indent="0" algn="ctr"/>
            <a:r>
              <a:rPr lang="it-IT" sz="1800"/>
              <a:t>curriculum in Security Engineering</a:t>
            </a:r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40;p28">
            <a:extLst>
              <a:ext uri="{FF2B5EF4-FFF2-40B4-BE49-F238E27FC236}">
                <a16:creationId xmlns:a16="http://schemas.microsoft.com/office/drawing/2014/main" id="{CADBE058-3822-6728-ED59-AA71C323E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68" y="416352"/>
            <a:ext cx="85232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5-FOLD CROSS VALIDATION</a:t>
            </a:r>
            <a:endParaRPr/>
          </a:p>
        </p:txBody>
      </p:sp>
      <p:sp>
        <p:nvSpPr>
          <p:cNvPr id="5" name="Google Shape;361;p30">
            <a:extLst>
              <a:ext uri="{FF2B5EF4-FFF2-40B4-BE49-F238E27FC236}">
                <a16:creationId xmlns:a16="http://schemas.microsoft.com/office/drawing/2014/main" id="{47242915-3931-2C73-4B6E-B54341E6F178}"/>
              </a:ext>
            </a:extLst>
          </p:cNvPr>
          <p:cNvSpPr txBox="1">
            <a:spLocks/>
          </p:cNvSpPr>
          <p:nvPr/>
        </p:nvSpPr>
        <p:spPr>
          <a:xfrm>
            <a:off x="570054" y="1493824"/>
            <a:ext cx="3571195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Stratified version =&gt; </a:t>
            </a:r>
            <a:r>
              <a:rPr lang="en-US">
                <a:solidFill>
                  <a:schemeClr val="tx2"/>
                </a:solidFill>
              </a:rPr>
              <a:t>stratifiedKFold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Which random_state?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A31F57-52D6-AE6E-B89A-CAC9C7BE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7" y="1085352"/>
            <a:ext cx="3668638" cy="2029203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2AA565-407A-9120-081A-7114DB81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72" y="3252473"/>
            <a:ext cx="3900083" cy="161135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8" name="Google Shape;361;p30">
            <a:extLst>
              <a:ext uri="{FF2B5EF4-FFF2-40B4-BE49-F238E27FC236}">
                <a16:creationId xmlns:a16="http://schemas.microsoft.com/office/drawing/2014/main" id="{F6006FF6-F2BA-5843-723B-D80189116006}"/>
              </a:ext>
            </a:extLst>
          </p:cNvPr>
          <p:cNvSpPr txBox="1">
            <a:spLocks/>
          </p:cNvSpPr>
          <p:nvPr/>
        </p:nvSpPr>
        <p:spPr>
          <a:xfrm>
            <a:off x="570055" y="3648835"/>
            <a:ext cx="2475426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/>
              <a:t>Evaluation metric =&gt; </a:t>
            </a:r>
            <a:r>
              <a:rPr lang="it-IT">
                <a:solidFill>
                  <a:schemeClr val="tx2"/>
                </a:solidFill>
              </a:rPr>
              <a:t>decisionTreeF1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D20578-C5F1-9417-7296-678463C0E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73" y="2162437"/>
            <a:ext cx="2029108" cy="504895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357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0;p28">
            <a:extLst>
              <a:ext uri="{FF2B5EF4-FFF2-40B4-BE49-F238E27FC236}">
                <a16:creationId xmlns:a16="http://schemas.microsoft.com/office/drawing/2014/main" id="{612DFF2E-6180-5FE1-925C-EB775AFB5C9C}"/>
              </a:ext>
            </a:extLst>
          </p:cNvPr>
          <p:cNvSpPr txBox="1">
            <a:spLocks/>
          </p:cNvSpPr>
          <p:nvPr/>
        </p:nvSpPr>
        <p:spPr>
          <a:xfrm>
            <a:off x="816749" y="424877"/>
            <a:ext cx="751050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/>
              <a:t>DETERMINING THE BEST PARAMETERS</a:t>
            </a:r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805178-1C60-7D30-DDCB-C5FCA09F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42" y="1093877"/>
            <a:ext cx="4670553" cy="35957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5" name="Google Shape;361;p30">
            <a:extLst>
              <a:ext uri="{FF2B5EF4-FFF2-40B4-BE49-F238E27FC236}">
                <a16:creationId xmlns:a16="http://schemas.microsoft.com/office/drawing/2014/main" id="{A9C2B825-CE37-7FA3-9DCB-C59D593AD828}"/>
              </a:ext>
            </a:extLst>
          </p:cNvPr>
          <p:cNvSpPr txBox="1">
            <a:spLocks/>
          </p:cNvSpPr>
          <p:nvPr/>
        </p:nvSpPr>
        <p:spPr>
          <a:xfrm>
            <a:off x="158386" y="2352764"/>
            <a:ext cx="4141562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/>
              <a:t>Using the 5-folds, discover the best configuration, according to the F1score =&gt;</a:t>
            </a:r>
            <a:r>
              <a:rPr lang="en-US">
                <a:solidFill>
                  <a:schemeClr val="tx2"/>
                </a:solidFill>
              </a:rPr>
              <a:t>determineDecisionTreekFoldConfiguration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3702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40;p28">
            <a:extLst>
              <a:ext uri="{FF2B5EF4-FFF2-40B4-BE49-F238E27FC236}">
                <a16:creationId xmlns:a16="http://schemas.microsoft.com/office/drawing/2014/main" id="{CADBE058-3822-6728-ED59-AA71C323E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68" y="416352"/>
            <a:ext cx="85232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BEST PARAMETERS, BEST TREE</a:t>
            </a:r>
            <a:endParaRPr/>
          </a:p>
        </p:txBody>
      </p:sp>
      <p:sp>
        <p:nvSpPr>
          <p:cNvPr id="5" name="Google Shape;361;p30">
            <a:extLst>
              <a:ext uri="{FF2B5EF4-FFF2-40B4-BE49-F238E27FC236}">
                <a16:creationId xmlns:a16="http://schemas.microsoft.com/office/drawing/2014/main" id="{47242915-3931-2C73-4B6E-B54341E6F178}"/>
              </a:ext>
            </a:extLst>
          </p:cNvPr>
          <p:cNvSpPr txBox="1">
            <a:spLocks/>
          </p:cNvSpPr>
          <p:nvPr/>
        </p:nvSpPr>
        <p:spPr>
          <a:xfrm>
            <a:off x="570055" y="1493824"/>
            <a:ext cx="3431358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Best parameter obtained: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49789D4-33AB-297B-A5E7-54409CE9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423" y="1317854"/>
            <a:ext cx="3224175" cy="738498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8" name="Google Shape;361;p30">
            <a:extLst>
              <a:ext uri="{FF2B5EF4-FFF2-40B4-BE49-F238E27FC236}">
                <a16:creationId xmlns:a16="http://schemas.microsoft.com/office/drawing/2014/main" id="{E2F237A8-3802-3A5F-FA3D-F1F7DF81AE9B}"/>
              </a:ext>
            </a:extLst>
          </p:cNvPr>
          <p:cNvSpPr txBox="1">
            <a:spLocks/>
          </p:cNvSpPr>
          <p:nvPr/>
        </p:nvSpPr>
        <p:spPr>
          <a:xfrm>
            <a:off x="668296" y="3173501"/>
            <a:ext cx="3431358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Best tree:</a:t>
            </a:r>
          </a:p>
          <a:p>
            <a:pPr marL="0" indent="0" algn="just"/>
            <a:r>
              <a:rPr lang="en-US"/>
              <a:t>    29 nodes, 15 leaves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4BBE890-E80C-D722-969D-A134F98616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83" r="10083"/>
          <a:stretch/>
        </p:blipFill>
        <p:spPr>
          <a:xfrm>
            <a:off x="3121052" y="2571750"/>
            <a:ext cx="5207080" cy="175030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1075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40;p28">
            <a:extLst>
              <a:ext uri="{FF2B5EF4-FFF2-40B4-BE49-F238E27FC236}">
                <a16:creationId xmlns:a16="http://schemas.microsoft.com/office/drawing/2014/main" id="{D5A7FF63-F9CA-2B2F-82E4-83805EC2F708}"/>
              </a:ext>
            </a:extLst>
          </p:cNvPr>
          <p:cNvSpPr txBox="1">
            <a:spLocks/>
          </p:cNvSpPr>
          <p:nvPr/>
        </p:nvSpPr>
        <p:spPr>
          <a:xfrm>
            <a:off x="1074279" y="387092"/>
            <a:ext cx="699544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/>
              <a:t>DECISION TREE - EVALUATION</a:t>
            </a:r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0E3510-8A6E-36AF-841E-2ADB54EF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1" y="1522458"/>
            <a:ext cx="3706316" cy="27797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F83FC02-0A9D-62C4-D098-83204447B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25" y="1708039"/>
            <a:ext cx="3497722" cy="2087835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8" name="Google Shape;361;p30">
            <a:extLst>
              <a:ext uri="{FF2B5EF4-FFF2-40B4-BE49-F238E27FC236}">
                <a16:creationId xmlns:a16="http://schemas.microsoft.com/office/drawing/2014/main" id="{0046E955-F96D-910D-BAC2-C02EFE83FE8A}"/>
              </a:ext>
            </a:extLst>
          </p:cNvPr>
          <p:cNvSpPr txBox="1">
            <a:spLocks/>
          </p:cNvSpPr>
          <p:nvPr/>
        </p:nvSpPr>
        <p:spPr>
          <a:xfrm>
            <a:off x="1530701" y="1042275"/>
            <a:ext cx="1809504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it-IT"/>
              <a:t>Confusion Matrix</a:t>
            </a:r>
            <a:endParaRPr lang="en-US"/>
          </a:p>
        </p:txBody>
      </p:sp>
      <p:sp>
        <p:nvSpPr>
          <p:cNvPr id="10" name="Google Shape;361;p30">
            <a:extLst>
              <a:ext uri="{FF2B5EF4-FFF2-40B4-BE49-F238E27FC236}">
                <a16:creationId xmlns:a16="http://schemas.microsoft.com/office/drawing/2014/main" id="{A87AC70E-A526-97E1-1DA1-12E39A2F1AA4}"/>
              </a:ext>
            </a:extLst>
          </p:cNvPr>
          <p:cNvSpPr txBox="1">
            <a:spLocks/>
          </p:cNvSpPr>
          <p:nvPr/>
        </p:nvSpPr>
        <p:spPr>
          <a:xfrm>
            <a:off x="5803797" y="1169076"/>
            <a:ext cx="2129014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it-IT"/>
              <a:t>Classification Report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3269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K-MEANS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6519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40;p28">
            <a:extLst>
              <a:ext uri="{FF2B5EF4-FFF2-40B4-BE49-F238E27FC236}">
                <a16:creationId xmlns:a16="http://schemas.microsoft.com/office/drawing/2014/main" id="{D5A7FF63-F9CA-2B2F-82E4-83805EC2F708}"/>
              </a:ext>
            </a:extLst>
          </p:cNvPr>
          <p:cNvSpPr txBox="1">
            <a:spLocks/>
          </p:cNvSpPr>
          <p:nvPr/>
        </p:nvSpPr>
        <p:spPr>
          <a:xfrm>
            <a:off x="1074279" y="387092"/>
            <a:ext cx="699544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/>
              <a:t>SCALING THE DATA</a:t>
            </a:r>
            <a:endParaRPr lang="en-US"/>
          </a:p>
        </p:txBody>
      </p:sp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124E4C01-76A1-60EC-1EA3-AF1B60DAA5BD}"/>
              </a:ext>
            </a:extLst>
          </p:cNvPr>
          <p:cNvSpPr txBox="1">
            <a:spLocks/>
          </p:cNvSpPr>
          <p:nvPr/>
        </p:nvSpPr>
        <p:spPr>
          <a:xfrm>
            <a:off x="902110" y="1591279"/>
            <a:ext cx="2954871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Scale both Training and Test Set with </a:t>
            </a:r>
            <a:r>
              <a:rPr lang="en-US" dirty="0"/>
              <a:t>Min-Max scaling =&gt; </a:t>
            </a:r>
            <a:r>
              <a:rPr lang="en-US" dirty="0">
                <a:solidFill>
                  <a:schemeClr val="tx2"/>
                </a:solidFill>
              </a:rPr>
              <a:t>dataScaler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531318-7EBE-7255-D8B6-4DF23B5E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556" y="1179158"/>
            <a:ext cx="2420271" cy="1760669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64B3ACD-C048-5FB2-72D0-D2CB7DE83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392" y="3339004"/>
            <a:ext cx="4769770" cy="1417404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22626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40;p28">
            <a:extLst>
              <a:ext uri="{FF2B5EF4-FFF2-40B4-BE49-F238E27FC236}">
                <a16:creationId xmlns:a16="http://schemas.microsoft.com/office/drawing/2014/main" id="{CADBE058-3822-6728-ED59-AA71C323E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68" y="416352"/>
            <a:ext cx="85232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ELBOW METHOD</a:t>
            </a:r>
            <a:endParaRPr/>
          </a:p>
        </p:txBody>
      </p:sp>
      <p:sp>
        <p:nvSpPr>
          <p:cNvPr id="5" name="Google Shape;361;p30">
            <a:extLst>
              <a:ext uri="{FF2B5EF4-FFF2-40B4-BE49-F238E27FC236}">
                <a16:creationId xmlns:a16="http://schemas.microsoft.com/office/drawing/2014/main" id="{47242915-3931-2C73-4B6E-B54341E6F178}"/>
              </a:ext>
            </a:extLst>
          </p:cNvPr>
          <p:cNvSpPr txBox="1">
            <a:spLocks/>
          </p:cNvSpPr>
          <p:nvPr/>
        </p:nvSpPr>
        <p:spPr>
          <a:xfrm>
            <a:off x="844766" y="1765497"/>
            <a:ext cx="3727233" cy="47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Exploring the best K =&gt; </a:t>
            </a:r>
            <a:r>
              <a:rPr lang="en-US">
                <a:solidFill>
                  <a:schemeClr val="tx2"/>
                </a:solidFill>
              </a:rPr>
              <a:t>elbowMethod</a:t>
            </a:r>
            <a:r>
              <a:rPr lang="en-US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C0A260D-2418-C691-A559-86380FB0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85" y="1296961"/>
            <a:ext cx="4011881" cy="3165908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05507100-7E82-3AC4-1894-26AD0D4BB54D}"/>
              </a:ext>
            </a:extLst>
          </p:cNvPr>
          <p:cNvSpPr txBox="1">
            <a:spLocks/>
          </p:cNvSpPr>
          <p:nvPr/>
        </p:nvSpPr>
        <p:spPr>
          <a:xfrm>
            <a:off x="844766" y="2994944"/>
            <a:ext cx="3727233" cy="47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Evaluation metric: </a:t>
            </a:r>
            <a:r>
              <a:rPr lang="en-US">
                <a:solidFill>
                  <a:schemeClr val="tx2"/>
                </a:solidFill>
              </a:rPr>
              <a:t>Inertia</a:t>
            </a:r>
            <a:r>
              <a:rPr lang="en-US"/>
              <a:t>, that represents the sum of squared distances of samples to their closest cluster center</a:t>
            </a:r>
          </a:p>
        </p:txBody>
      </p:sp>
    </p:spTree>
    <p:extLst>
      <p:ext uri="{BB962C8B-B14F-4D97-AF65-F5344CB8AC3E}">
        <p14:creationId xmlns:p14="http://schemas.microsoft.com/office/powerpoint/2010/main" val="411915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40;p28">
            <a:extLst>
              <a:ext uri="{FF2B5EF4-FFF2-40B4-BE49-F238E27FC236}">
                <a16:creationId xmlns:a16="http://schemas.microsoft.com/office/drawing/2014/main" id="{D5A7FF63-F9CA-2B2F-82E4-83805EC2F708}"/>
              </a:ext>
            </a:extLst>
          </p:cNvPr>
          <p:cNvSpPr txBox="1">
            <a:spLocks/>
          </p:cNvSpPr>
          <p:nvPr/>
        </p:nvSpPr>
        <p:spPr>
          <a:xfrm>
            <a:off x="1074279" y="387092"/>
            <a:ext cx="699544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Google Shape;340;p28">
            <a:extLst>
              <a:ext uri="{FF2B5EF4-FFF2-40B4-BE49-F238E27FC236}">
                <a16:creationId xmlns:a16="http://schemas.microsoft.com/office/drawing/2014/main" id="{AD4CCC3A-ADE0-BBB2-BF48-E55D5F572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68" y="416352"/>
            <a:ext cx="85232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WHICH K?</a:t>
            </a:r>
            <a:endParaRPr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EE8E55BB-6E96-2C3D-7EB0-9585AC74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720" y="1312088"/>
            <a:ext cx="4678557" cy="3508918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103873C0-97FF-D291-A937-822DA3C01ECE}"/>
              </a:ext>
            </a:extLst>
          </p:cNvPr>
          <p:cNvSpPr/>
          <p:nvPr/>
        </p:nvSpPr>
        <p:spPr>
          <a:xfrm>
            <a:off x="5078535" y="4038057"/>
            <a:ext cx="204039" cy="20019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F161622-2877-828D-42F1-0257D2865453}"/>
              </a:ext>
            </a:extLst>
          </p:cNvPr>
          <p:cNvCxnSpPr>
            <a:cxnSpLocks/>
          </p:cNvCxnSpPr>
          <p:nvPr/>
        </p:nvCxnSpPr>
        <p:spPr>
          <a:xfrm flipV="1">
            <a:off x="5180554" y="2793249"/>
            <a:ext cx="204039" cy="1178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41F10B44-33E7-B4F3-DE8C-6665EE48359F}"/>
              </a:ext>
            </a:extLst>
          </p:cNvPr>
          <p:cNvSpPr txBox="1">
            <a:spLocks/>
          </p:cNvSpPr>
          <p:nvPr/>
        </p:nvSpPr>
        <p:spPr>
          <a:xfrm>
            <a:off x="5165441" y="2407313"/>
            <a:ext cx="1003607" cy="42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en-US" b="1">
                <a:solidFill>
                  <a:schemeClr val="tx2"/>
                </a:solidFill>
              </a:rPr>
              <a:t>K = 10</a:t>
            </a:r>
          </a:p>
        </p:txBody>
      </p:sp>
    </p:spTree>
    <p:extLst>
      <p:ext uri="{BB962C8B-B14F-4D97-AF65-F5344CB8AC3E}">
        <p14:creationId xmlns:p14="http://schemas.microsoft.com/office/powerpoint/2010/main" val="372083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40;p28">
            <a:extLst>
              <a:ext uri="{FF2B5EF4-FFF2-40B4-BE49-F238E27FC236}">
                <a16:creationId xmlns:a16="http://schemas.microsoft.com/office/drawing/2014/main" id="{D5A7FF63-F9CA-2B2F-82E4-83805EC2F708}"/>
              </a:ext>
            </a:extLst>
          </p:cNvPr>
          <p:cNvSpPr txBox="1">
            <a:spLocks/>
          </p:cNvSpPr>
          <p:nvPr/>
        </p:nvSpPr>
        <p:spPr>
          <a:xfrm>
            <a:off x="1074279" y="387092"/>
            <a:ext cx="699544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Google Shape;340;p28">
            <a:extLst>
              <a:ext uri="{FF2B5EF4-FFF2-40B4-BE49-F238E27FC236}">
                <a16:creationId xmlns:a16="http://schemas.microsoft.com/office/drawing/2014/main" id="{AD4CCC3A-ADE0-BBB2-BF48-E55D5F572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68" y="416352"/>
            <a:ext cx="85232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KMEANS FOR CLASSIFICATION</a:t>
            </a:r>
            <a:endParaRPr/>
          </a:p>
        </p:txBody>
      </p:sp>
      <p:sp>
        <p:nvSpPr>
          <p:cNvPr id="8" name="Google Shape;361;p30">
            <a:extLst>
              <a:ext uri="{FF2B5EF4-FFF2-40B4-BE49-F238E27FC236}">
                <a16:creationId xmlns:a16="http://schemas.microsoft.com/office/drawing/2014/main" id="{44FA3E44-B372-6A1F-B1F3-407C99A66FE3}"/>
              </a:ext>
            </a:extLst>
          </p:cNvPr>
          <p:cNvSpPr txBox="1">
            <a:spLocks/>
          </p:cNvSpPr>
          <p:nvPr/>
        </p:nvSpPr>
        <p:spPr>
          <a:xfrm>
            <a:off x="844767" y="2982192"/>
            <a:ext cx="3205799" cy="47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Evaluation metric: </a:t>
            </a:r>
            <a:r>
              <a:rPr lang="en-US">
                <a:solidFill>
                  <a:schemeClr val="tx2"/>
                </a:solidFill>
              </a:rPr>
              <a:t>Purity</a:t>
            </a:r>
            <a:r>
              <a:rPr lang="en-US"/>
              <a:t>, that is a way to measure the quality of clustering.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5E0D325-EF3A-376C-59E3-9248D08C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33" y="3955516"/>
            <a:ext cx="1859160" cy="61972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15" name="Google Shape;361;p30">
            <a:extLst>
              <a:ext uri="{FF2B5EF4-FFF2-40B4-BE49-F238E27FC236}">
                <a16:creationId xmlns:a16="http://schemas.microsoft.com/office/drawing/2014/main" id="{EF4A7D94-8AD5-340B-F24A-73C4A208F1D1}"/>
              </a:ext>
            </a:extLst>
          </p:cNvPr>
          <p:cNvSpPr txBox="1">
            <a:spLocks/>
          </p:cNvSpPr>
          <p:nvPr/>
        </p:nvSpPr>
        <p:spPr>
          <a:xfrm>
            <a:off x="844767" y="1676388"/>
            <a:ext cx="3409838" cy="6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Assign the majority class to each cluster =&gt; </a:t>
            </a:r>
            <a:r>
              <a:rPr lang="en-US">
                <a:solidFill>
                  <a:schemeClr val="tx2"/>
                </a:solidFill>
              </a:rPr>
              <a:t>assignClassToCluster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1BC24E-0E91-9391-AACA-75F18A769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963" y="1056092"/>
            <a:ext cx="4802963" cy="363394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9509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0;p28">
            <a:extLst>
              <a:ext uri="{FF2B5EF4-FFF2-40B4-BE49-F238E27FC236}">
                <a16:creationId xmlns:a16="http://schemas.microsoft.com/office/drawing/2014/main" id="{612DFF2E-6180-5FE1-925C-EB775AFB5C9C}"/>
              </a:ext>
            </a:extLst>
          </p:cNvPr>
          <p:cNvSpPr txBox="1">
            <a:spLocks/>
          </p:cNvSpPr>
          <p:nvPr/>
        </p:nvSpPr>
        <p:spPr>
          <a:xfrm>
            <a:off x="1074279" y="387092"/>
            <a:ext cx="699544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/>
              <a:t>KMEANS - EVALUATION</a:t>
            </a:r>
            <a:endParaRPr lang="en-US"/>
          </a:p>
        </p:txBody>
      </p:sp>
      <p:sp>
        <p:nvSpPr>
          <p:cNvPr id="8" name="Google Shape;361;p30">
            <a:extLst>
              <a:ext uri="{FF2B5EF4-FFF2-40B4-BE49-F238E27FC236}">
                <a16:creationId xmlns:a16="http://schemas.microsoft.com/office/drawing/2014/main" id="{D088773A-BE88-FE99-3C0A-CDC9CC3C1E93}"/>
              </a:ext>
            </a:extLst>
          </p:cNvPr>
          <p:cNvSpPr txBox="1">
            <a:spLocks/>
          </p:cNvSpPr>
          <p:nvPr/>
        </p:nvSpPr>
        <p:spPr>
          <a:xfrm>
            <a:off x="570055" y="1493824"/>
            <a:ext cx="3431358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1D01BAE-9BF4-E5DC-E15D-55EF2E8C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2" y="1513172"/>
            <a:ext cx="3826001" cy="2869501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2CB1B1D-FAF0-15D9-5460-28217930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65" y="1621085"/>
            <a:ext cx="3495983" cy="202203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9" name="Google Shape;361;p30">
            <a:extLst>
              <a:ext uri="{FF2B5EF4-FFF2-40B4-BE49-F238E27FC236}">
                <a16:creationId xmlns:a16="http://schemas.microsoft.com/office/drawing/2014/main" id="{5AC58944-5F1C-59BF-7331-FB14EF4330E8}"/>
              </a:ext>
            </a:extLst>
          </p:cNvPr>
          <p:cNvSpPr txBox="1">
            <a:spLocks/>
          </p:cNvSpPr>
          <p:nvPr/>
        </p:nvSpPr>
        <p:spPr>
          <a:xfrm>
            <a:off x="1530701" y="1042275"/>
            <a:ext cx="1809504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it-IT"/>
              <a:t>Confusion Matrix</a:t>
            </a:r>
            <a:endParaRPr lang="en-US"/>
          </a:p>
        </p:txBody>
      </p:sp>
      <p:sp>
        <p:nvSpPr>
          <p:cNvPr id="10" name="Google Shape;361;p30">
            <a:extLst>
              <a:ext uri="{FF2B5EF4-FFF2-40B4-BE49-F238E27FC236}">
                <a16:creationId xmlns:a16="http://schemas.microsoft.com/office/drawing/2014/main" id="{F6BF69A2-3172-1B0B-73F8-BC5F72524296}"/>
              </a:ext>
            </a:extLst>
          </p:cNvPr>
          <p:cNvSpPr txBox="1">
            <a:spLocks/>
          </p:cNvSpPr>
          <p:nvPr/>
        </p:nvSpPr>
        <p:spPr>
          <a:xfrm>
            <a:off x="5803797" y="1169076"/>
            <a:ext cx="2129014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it-IT"/>
              <a:t>Classification Report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25" y="1998055"/>
            <a:ext cx="4174716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Distributed Denial of Service (DDoS) attack is a menace to network security that aims at exhausting the target networks with malicious traffic.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Monitoring Internet network traffic and analyze the data with artificial intelligence techniques can help mitigate the problem.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09425" y="95787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40;p28">
            <a:extLst>
              <a:ext uri="{FF2B5EF4-FFF2-40B4-BE49-F238E27FC236}">
                <a16:creationId xmlns:a16="http://schemas.microsoft.com/office/drawing/2014/main" id="{D5A7FF63-F9CA-2B2F-82E4-83805EC2F708}"/>
              </a:ext>
            </a:extLst>
          </p:cNvPr>
          <p:cNvSpPr txBox="1">
            <a:spLocks/>
          </p:cNvSpPr>
          <p:nvPr/>
        </p:nvSpPr>
        <p:spPr>
          <a:xfrm>
            <a:off x="1074279" y="387092"/>
            <a:ext cx="699544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Google Shape;340;p28">
            <a:extLst>
              <a:ext uri="{FF2B5EF4-FFF2-40B4-BE49-F238E27FC236}">
                <a16:creationId xmlns:a16="http://schemas.microsoft.com/office/drawing/2014/main" id="{AD4CCC3A-ADE0-BBB2-BF48-E55D5F572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68" y="416352"/>
            <a:ext cx="85232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CONCLUSIONS</a:t>
            </a:r>
            <a:endParaRPr/>
          </a:p>
        </p:txBody>
      </p:sp>
      <p:sp>
        <p:nvSpPr>
          <p:cNvPr id="15" name="Google Shape;361;p30">
            <a:extLst>
              <a:ext uri="{FF2B5EF4-FFF2-40B4-BE49-F238E27FC236}">
                <a16:creationId xmlns:a16="http://schemas.microsoft.com/office/drawing/2014/main" id="{EF4A7D94-8AD5-340B-F24A-73C4A208F1D1}"/>
              </a:ext>
            </a:extLst>
          </p:cNvPr>
          <p:cNvSpPr txBox="1">
            <a:spLocks/>
          </p:cNvSpPr>
          <p:nvPr/>
        </p:nvSpPr>
        <p:spPr>
          <a:xfrm>
            <a:off x="2111377" y="1832542"/>
            <a:ext cx="4921244" cy="30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Looking at the evaluation results (Confusion Matrices and Classification Reports), Decision Tree performs better then K-Means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For K-Means, the use of a higher value for k (Ex. K=30), we can achieve a significantly better outcome. But increasing the k, we also increase the risk of </a:t>
            </a:r>
            <a:r>
              <a:rPr lang="en-US">
                <a:solidFill>
                  <a:schemeClr val="tx2"/>
                </a:solidFill>
              </a:rPr>
              <a:t>overfitting</a:t>
            </a:r>
            <a:r>
              <a:rPr lang="en-US">
                <a:solidFill>
                  <a:schemeClr val="bg1"/>
                </a:solidFill>
              </a:rPr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389751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THE AITTENTION</a:t>
            </a:r>
            <a:endParaRPr/>
          </a:p>
        </p:txBody>
      </p:sp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C08CF8DC-E4ED-9400-5814-D6B21D00638F}"/>
              </a:ext>
            </a:extLst>
          </p:cNvPr>
          <p:cNvSpPr txBox="1">
            <a:spLocks/>
          </p:cNvSpPr>
          <p:nvPr/>
        </p:nvSpPr>
        <p:spPr>
          <a:xfrm>
            <a:off x="6356908" y="4330174"/>
            <a:ext cx="2618842" cy="58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/>
            <a:r>
              <a:rPr lang="en-US" sz="1800">
                <a:solidFill>
                  <a:schemeClr val="bg1"/>
                </a:solidFill>
              </a:rPr>
              <a:t>A.A. 2021/2022</a:t>
            </a:r>
            <a:endParaRPr lang="it-IT" sz="1800"/>
          </a:p>
          <a:p>
            <a:pPr marL="0" indent="0" algn="r"/>
            <a:r>
              <a:rPr lang="it-IT" sz="1800"/>
              <a:t>Student: G</a:t>
            </a:r>
            <a:r>
              <a:rPr lang="en-US" sz="1800"/>
              <a:t>iovanni Forleo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1;p30">
            <a:extLst>
              <a:ext uri="{FF2B5EF4-FFF2-40B4-BE49-F238E27FC236}">
                <a16:creationId xmlns:a16="http://schemas.microsoft.com/office/drawing/2014/main" id="{42BEF796-174E-74BF-FAD4-FD0D49714FAA}"/>
              </a:ext>
            </a:extLst>
          </p:cNvPr>
          <p:cNvSpPr txBox="1">
            <a:spLocks/>
          </p:cNvSpPr>
          <p:nvPr/>
        </p:nvSpPr>
        <p:spPr>
          <a:xfrm>
            <a:off x="570055" y="1493824"/>
            <a:ext cx="3431358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en-US"/>
              <a:t>A subset of data collected by the Canadian Institute for Cybersecurity in 2019. The dataset contains attacks that can be carried out using TCP/UDP based protocols.</a:t>
            </a:r>
          </a:p>
          <a:p>
            <a:pPr marL="0" indent="0"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Training set: 10.000 samples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Test set: 1.000 samples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78 attributes + 1 class</a:t>
            </a:r>
          </a:p>
        </p:txBody>
      </p:sp>
      <p:graphicFrame>
        <p:nvGraphicFramePr>
          <p:cNvPr id="11" name="Tabella 2">
            <a:extLst>
              <a:ext uri="{FF2B5EF4-FFF2-40B4-BE49-F238E27FC236}">
                <a16:creationId xmlns:a16="http://schemas.microsoft.com/office/drawing/2014/main" id="{43CCDD06-5D11-6118-3514-9911365EF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91008"/>
              </p:ext>
            </p:extLst>
          </p:nvPr>
        </p:nvGraphicFramePr>
        <p:xfrm>
          <a:off x="4571999" y="1591811"/>
          <a:ext cx="4050629" cy="233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54">
                  <a:extLst>
                    <a:ext uri="{9D8B030D-6E8A-4147-A177-3AD203B41FA5}">
                      <a16:colId xmlns:a16="http://schemas.microsoft.com/office/drawing/2014/main" val="236117823"/>
                    </a:ext>
                  </a:extLst>
                </a:gridCol>
                <a:gridCol w="795812">
                  <a:extLst>
                    <a:ext uri="{9D8B030D-6E8A-4147-A177-3AD203B41FA5}">
                      <a16:colId xmlns:a16="http://schemas.microsoft.com/office/drawing/2014/main" val="1965361421"/>
                    </a:ext>
                  </a:extLst>
                </a:gridCol>
                <a:gridCol w="1366444">
                  <a:extLst>
                    <a:ext uri="{9D8B030D-6E8A-4147-A177-3AD203B41FA5}">
                      <a16:colId xmlns:a16="http://schemas.microsoft.com/office/drawing/2014/main" val="1031021539"/>
                    </a:ext>
                  </a:extLst>
                </a:gridCol>
                <a:gridCol w="1001419">
                  <a:extLst>
                    <a:ext uri="{9D8B030D-6E8A-4147-A177-3AD203B41FA5}">
                      <a16:colId xmlns:a16="http://schemas.microsoft.com/office/drawing/2014/main" val="4149751260"/>
                    </a:ext>
                  </a:extLst>
                </a:gridCol>
              </a:tblGrid>
              <a:tr h="332898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400" b="1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Mapping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# samples</a:t>
                      </a:r>
                      <a:endParaRPr lang="en-US" sz="1400" b="1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94307"/>
                  </a:ext>
                </a:extLst>
              </a:tr>
              <a:tr h="332898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it-IT" sz="1600" b="1">
                          <a:latin typeface="Anaheim" panose="020B0604020202020204" charset="0"/>
                        </a:rPr>
                        <a:t>Mapping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>
                          <a:latin typeface="Anaheim" panose="020B0604020202020204" charset="0"/>
                        </a:rPr>
                        <a:t>Training set</a:t>
                      </a:r>
                      <a:endParaRPr lang="en-US" sz="1400" b="1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>
                          <a:latin typeface="Anaheim" panose="020B0604020202020204" charset="0"/>
                        </a:rPr>
                        <a:t>Test set</a:t>
                      </a:r>
                      <a:endParaRPr lang="en-US" sz="1400" b="1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423742"/>
                  </a:ext>
                </a:extLst>
              </a:tr>
              <a:tr h="33289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BENIGN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0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3000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300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870550"/>
                  </a:ext>
                </a:extLst>
              </a:tr>
              <a:tr h="33289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MSSQL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1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2000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200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53876"/>
                  </a:ext>
                </a:extLst>
              </a:tr>
              <a:tr h="33289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Syn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2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2000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200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364361"/>
                  </a:ext>
                </a:extLst>
              </a:tr>
              <a:tr h="33289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UDP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3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2000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200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425235"/>
                  </a:ext>
                </a:extLst>
              </a:tr>
              <a:tr h="33289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NetBIOS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4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1000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latin typeface="Anaheim" panose="020B0604020202020204" charset="0"/>
                        </a:rPr>
                        <a:t>100</a:t>
                      </a:r>
                      <a:endParaRPr lang="en-US" sz="1400">
                        <a:latin typeface="Anahei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521917"/>
                  </a:ext>
                </a:extLst>
              </a:tr>
            </a:tbl>
          </a:graphicData>
        </a:graphic>
      </p:graphicFrame>
      <p:sp>
        <p:nvSpPr>
          <p:cNvPr id="12" name="Google Shape;340;p28">
            <a:extLst>
              <a:ext uri="{FF2B5EF4-FFF2-40B4-BE49-F238E27FC236}">
                <a16:creationId xmlns:a16="http://schemas.microsoft.com/office/drawing/2014/main" id="{CADBE058-3822-6728-ED59-AA71C323E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279" y="387092"/>
            <a:ext cx="699544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777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0;p28">
            <a:extLst>
              <a:ext uri="{FF2B5EF4-FFF2-40B4-BE49-F238E27FC236}">
                <a16:creationId xmlns:a16="http://schemas.microsoft.com/office/drawing/2014/main" id="{612DFF2E-6180-5FE1-925C-EB775AFB5C9C}"/>
              </a:ext>
            </a:extLst>
          </p:cNvPr>
          <p:cNvSpPr txBox="1">
            <a:spLocks/>
          </p:cNvSpPr>
          <p:nvPr/>
        </p:nvSpPr>
        <p:spPr>
          <a:xfrm>
            <a:off x="1074279" y="387092"/>
            <a:ext cx="699544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/>
              <a:t>LOADING AND PRE-ELABORATION</a:t>
            </a:r>
            <a:endParaRPr lang="en-US"/>
          </a:p>
        </p:txBody>
      </p:sp>
      <p:sp>
        <p:nvSpPr>
          <p:cNvPr id="8" name="Google Shape;361;p30">
            <a:extLst>
              <a:ext uri="{FF2B5EF4-FFF2-40B4-BE49-F238E27FC236}">
                <a16:creationId xmlns:a16="http://schemas.microsoft.com/office/drawing/2014/main" id="{D088773A-BE88-FE99-3C0A-CDC9CC3C1E93}"/>
              </a:ext>
            </a:extLst>
          </p:cNvPr>
          <p:cNvSpPr txBox="1">
            <a:spLocks/>
          </p:cNvSpPr>
          <p:nvPr/>
        </p:nvSpPr>
        <p:spPr>
          <a:xfrm>
            <a:off x="570055" y="3322618"/>
            <a:ext cx="3431358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For each independent variable analyze the distribution of the values =&gt; </a:t>
            </a:r>
            <a:r>
              <a:rPr lang="en-US">
                <a:solidFill>
                  <a:schemeClr val="tx2"/>
                </a:solidFill>
              </a:rPr>
              <a:t>preElaborationData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87474B-4F6F-A991-2846-D502D9A7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971282"/>
            <a:ext cx="3724603" cy="1780597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5B9C15E-F1B8-170D-2BE3-B9CEF42A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621" y="1049906"/>
            <a:ext cx="2912311" cy="131490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9" name="Google Shape;361;p30">
            <a:extLst>
              <a:ext uri="{FF2B5EF4-FFF2-40B4-BE49-F238E27FC236}">
                <a16:creationId xmlns:a16="http://schemas.microsoft.com/office/drawing/2014/main" id="{54FC982C-050A-D4E8-951A-499D257041AE}"/>
              </a:ext>
            </a:extLst>
          </p:cNvPr>
          <p:cNvSpPr txBox="1">
            <a:spLocks/>
          </p:cNvSpPr>
          <p:nvPr/>
        </p:nvSpPr>
        <p:spPr>
          <a:xfrm>
            <a:off x="570055" y="1375080"/>
            <a:ext cx="3431358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mport PANDAS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Load the data =&gt; </a:t>
            </a:r>
            <a:r>
              <a:rPr lang="en-US">
                <a:solidFill>
                  <a:schemeClr val="tx2"/>
                </a:solidFill>
              </a:rPr>
              <a:t>loadCsv</a:t>
            </a:r>
          </a:p>
        </p:txBody>
      </p:sp>
    </p:spTree>
    <p:extLst>
      <p:ext uri="{BB962C8B-B14F-4D97-AF65-F5344CB8AC3E}">
        <p14:creationId xmlns:p14="http://schemas.microsoft.com/office/powerpoint/2010/main" val="206344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40;p28">
            <a:extLst>
              <a:ext uri="{FF2B5EF4-FFF2-40B4-BE49-F238E27FC236}">
                <a16:creationId xmlns:a16="http://schemas.microsoft.com/office/drawing/2014/main" id="{CADBE058-3822-6728-ED59-AA71C323E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279" y="387092"/>
            <a:ext cx="699544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PRE-ELABORATION - RESULTS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28BD3C-2223-C0F2-7ACC-F1CD396D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68" y="1027611"/>
            <a:ext cx="2235466" cy="1654825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14AA2AE-6EDA-0BF2-BBDF-B490549CF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572" y="3072541"/>
            <a:ext cx="4719934" cy="1856941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6" name="Google Shape;361;p30">
            <a:extLst>
              <a:ext uri="{FF2B5EF4-FFF2-40B4-BE49-F238E27FC236}">
                <a16:creationId xmlns:a16="http://schemas.microsoft.com/office/drawing/2014/main" id="{F679C9DF-1F08-1CDD-9527-D0F7B8E887A5}"/>
              </a:ext>
            </a:extLst>
          </p:cNvPr>
          <p:cNvSpPr txBox="1">
            <a:spLocks/>
          </p:cNvSpPr>
          <p:nvPr/>
        </p:nvSpPr>
        <p:spPr>
          <a:xfrm>
            <a:off x="639327" y="3678482"/>
            <a:ext cx="3282768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Remove the useless variables =&gt; </a:t>
            </a:r>
            <a:r>
              <a:rPr lang="en-US">
                <a:solidFill>
                  <a:schemeClr val="tx2"/>
                </a:solidFill>
              </a:rPr>
              <a:t>RemoveColumns</a:t>
            </a:r>
          </a:p>
        </p:txBody>
      </p:sp>
      <p:sp>
        <p:nvSpPr>
          <p:cNvPr id="7" name="Google Shape;361;p30">
            <a:extLst>
              <a:ext uri="{FF2B5EF4-FFF2-40B4-BE49-F238E27FC236}">
                <a16:creationId xmlns:a16="http://schemas.microsoft.com/office/drawing/2014/main" id="{6C648D21-F9D9-A36F-0242-554EEE1F34CF}"/>
              </a:ext>
            </a:extLst>
          </p:cNvPr>
          <p:cNvSpPr txBox="1">
            <a:spLocks/>
          </p:cNvSpPr>
          <p:nvPr/>
        </p:nvSpPr>
        <p:spPr>
          <a:xfrm>
            <a:off x="860804" y="1549190"/>
            <a:ext cx="2539857" cy="1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S</a:t>
            </a:r>
            <a:r>
              <a:rPr lang="en-US">
                <a:solidFill>
                  <a:schemeClr val="bg1"/>
                </a:solidFill>
              </a:rPr>
              <a:t>ome variables should be removed</a:t>
            </a:r>
          </a:p>
        </p:txBody>
      </p:sp>
    </p:spTree>
    <p:extLst>
      <p:ext uri="{BB962C8B-B14F-4D97-AF65-F5344CB8AC3E}">
        <p14:creationId xmlns:p14="http://schemas.microsoft.com/office/powerpoint/2010/main" val="15349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0;p28">
            <a:extLst>
              <a:ext uri="{FF2B5EF4-FFF2-40B4-BE49-F238E27FC236}">
                <a16:creationId xmlns:a16="http://schemas.microsoft.com/office/drawing/2014/main" id="{612DFF2E-6180-5FE1-925C-EB775AFB5C9C}"/>
              </a:ext>
            </a:extLst>
          </p:cNvPr>
          <p:cNvSpPr txBox="1">
            <a:spLocks/>
          </p:cNvSpPr>
          <p:nvPr/>
        </p:nvSpPr>
        <p:spPr>
          <a:xfrm>
            <a:off x="1074279" y="387092"/>
            <a:ext cx="699544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/>
              <a:t>COLUMNS REMOVED</a:t>
            </a:r>
            <a:endParaRPr lang="en-US"/>
          </a:p>
        </p:txBody>
      </p:sp>
      <p:sp>
        <p:nvSpPr>
          <p:cNvPr id="10" name="Google Shape;361;p30">
            <a:extLst>
              <a:ext uri="{FF2B5EF4-FFF2-40B4-BE49-F238E27FC236}">
                <a16:creationId xmlns:a16="http://schemas.microsoft.com/office/drawing/2014/main" id="{D799DBA4-FE0D-5BBE-0089-1A5054DE81ED}"/>
              </a:ext>
            </a:extLst>
          </p:cNvPr>
          <p:cNvSpPr txBox="1">
            <a:spLocks/>
          </p:cNvSpPr>
          <p:nvPr/>
        </p:nvSpPr>
        <p:spPr>
          <a:xfrm>
            <a:off x="1501707" y="1554279"/>
            <a:ext cx="6140583" cy="123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Removed columns:  [' Bwd PSH Flags', ' Fwd URG Flags', ' Bwd URG Flags', 'FIN Flag Count', ' PSH Flag Count', ' ECE Flag Count', 'Fwd Avg Bytes/Bulk', ' Fwd Avg Packets/Bulk', ' Fwd Avg Bulk Rate', ' Bwd Avg Bytes/Bulk', ' Bwd Avg Packets/Bulk', 'Bwd Avg Bulk Rate’]</a:t>
            </a: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4F446960-8F49-2B0D-DEEF-FFB3DA913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51950"/>
              </p:ext>
            </p:extLst>
          </p:nvPr>
        </p:nvGraphicFramePr>
        <p:xfrm>
          <a:off x="1524000" y="3135154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209794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886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Dim before the removal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Dim after the removal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25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(10000, 79)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(10000, 67)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9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2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40;p28">
            <a:extLst>
              <a:ext uri="{FF2B5EF4-FFF2-40B4-BE49-F238E27FC236}">
                <a16:creationId xmlns:a16="http://schemas.microsoft.com/office/drawing/2014/main" id="{CADBE058-3822-6728-ED59-AA71C323E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279" y="387092"/>
            <a:ext cx="699544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BALANCING</a:t>
            </a:r>
            <a:endParaRPr/>
          </a:p>
        </p:txBody>
      </p:sp>
      <p:sp>
        <p:nvSpPr>
          <p:cNvPr id="8" name="Google Shape;361;p30">
            <a:extLst>
              <a:ext uri="{FF2B5EF4-FFF2-40B4-BE49-F238E27FC236}">
                <a16:creationId xmlns:a16="http://schemas.microsoft.com/office/drawing/2014/main" id="{9797F889-EE1A-837A-9912-9AC060A70E23}"/>
              </a:ext>
            </a:extLst>
          </p:cNvPr>
          <p:cNvSpPr txBox="1">
            <a:spLocks/>
          </p:cNvSpPr>
          <p:nvPr/>
        </p:nvSpPr>
        <p:spPr>
          <a:xfrm>
            <a:off x="480677" y="1341424"/>
            <a:ext cx="7975804" cy="107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it-IT"/>
              <a:t>Histogram of ‘Label’ attribute =&gt; </a:t>
            </a:r>
            <a:r>
              <a:rPr lang="it-IT">
                <a:solidFill>
                  <a:schemeClr val="tx2"/>
                </a:solidFill>
              </a:rPr>
              <a:t>printHistogram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BD17CE6-4533-EE21-C8EA-72008943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29" y="1892585"/>
            <a:ext cx="3592979" cy="2694734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3D94054-DCAA-7920-77DD-6CD06BE13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06" y="2156660"/>
            <a:ext cx="4704646" cy="219836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55936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3269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DECISION TREE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40;p28">
            <a:extLst>
              <a:ext uri="{FF2B5EF4-FFF2-40B4-BE49-F238E27FC236}">
                <a16:creationId xmlns:a16="http://schemas.microsoft.com/office/drawing/2014/main" id="{D5A7FF63-F9CA-2B2F-82E4-83805EC2F708}"/>
              </a:ext>
            </a:extLst>
          </p:cNvPr>
          <p:cNvSpPr txBox="1">
            <a:spLocks/>
          </p:cNvSpPr>
          <p:nvPr/>
        </p:nvSpPr>
        <p:spPr>
          <a:xfrm>
            <a:off x="1074279" y="387092"/>
            <a:ext cx="699544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/>
              <a:t>WHICH PARAMETER?</a:t>
            </a:r>
            <a:endParaRPr lang="en-US"/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0513FCE0-6EF6-64D4-CF09-CD00FAA4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91982"/>
              </p:ext>
            </p:extLst>
          </p:nvPr>
        </p:nvGraphicFramePr>
        <p:xfrm>
          <a:off x="1170078" y="1675189"/>
          <a:ext cx="6803842" cy="19885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29150">
                  <a:extLst>
                    <a:ext uri="{9D8B030D-6E8A-4147-A177-3AD203B41FA5}">
                      <a16:colId xmlns:a16="http://schemas.microsoft.com/office/drawing/2014/main" val="4232058640"/>
                    </a:ext>
                  </a:extLst>
                </a:gridCol>
                <a:gridCol w="1543517">
                  <a:extLst>
                    <a:ext uri="{9D8B030D-6E8A-4147-A177-3AD203B41FA5}">
                      <a16:colId xmlns:a16="http://schemas.microsoft.com/office/drawing/2014/main" val="1111750293"/>
                    </a:ext>
                  </a:extLst>
                </a:gridCol>
                <a:gridCol w="2831175">
                  <a:extLst>
                    <a:ext uri="{9D8B030D-6E8A-4147-A177-3AD203B41FA5}">
                      <a16:colId xmlns:a16="http://schemas.microsoft.com/office/drawing/2014/main" val="4195029568"/>
                    </a:ext>
                  </a:extLst>
                </a:gridCol>
              </a:tblGrid>
              <a:tr h="308484">
                <a:tc gridSpan="3"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naheim" panose="020B0604020202020204" charset="0"/>
                        </a:rPr>
                        <a:t>Parameters</a:t>
                      </a:r>
                      <a:endParaRPr lang="en-US">
                        <a:solidFill>
                          <a:schemeClr val="bg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03155"/>
                  </a:ext>
                </a:extLst>
              </a:tr>
              <a:tr h="30848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naheim" panose="020B0604020202020204" charset="0"/>
                        </a:rPr>
                        <a:t>criterion</a:t>
                      </a:r>
                      <a:endParaRPr lang="en-US" b="1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naheim" panose="020B0604020202020204" charset="0"/>
                        </a:rPr>
                        <a:t>random_state</a:t>
                      </a:r>
                      <a:endParaRPr lang="en-US" b="1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naheim" panose="020B0604020202020204" charset="0"/>
                        </a:rPr>
                        <a:t>ccp_alpha</a:t>
                      </a:r>
                      <a:endParaRPr lang="en-US" b="1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896880"/>
                  </a:ext>
                </a:extLst>
              </a:tr>
              <a:tr h="13184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Anaheim" panose="020B0604020202020204" charset="0"/>
                        </a:rPr>
                        <a:t>The function to measure the quality of a split. {“gini”, “entropy”, “log_loss”}, default=”gini”</a:t>
                      </a:r>
                    </a:p>
                    <a:p>
                      <a:pPr algn="just"/>
                      <a:endParaRPr lang="en-US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Anaheim" panose="020B0604020202020204" charset="0"/>
                        </a:rPr>
                        <a:t>Controls the randomness of the estimator</a:t>
                      </a:r>
                      <a:endParaRPr lang="en-US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Anaheim" panose="020B0604020202020204" charset="0"/>
                        </a:rPr>
                        <a:t>Complexity parameter used for Minimal Cost-Complexity Pruning. The subtree with the largest cost   complexity that is smaller than </a:t>
                      </a:r>
                      <a:r>
                        <a:rPr lang="en-US" err="1">
                          <a:latin typeface="Anaheim" panose="020B0604020202020204" charset="0"/>
                        </a:rPr>
                        <a:t>ccp_alpha</a:t>
                      </a:r>
                      <a:r>
                        <a:rPr lang="en-US">
                          <a:latin typeface="Anaheim" panose="020B0604020202020204" charset="0"/>
                        </a:rPr>
                        <a:t> will be chosen</a:t>
                      </a:r>
                    </a:p>
                    <a:p>
                      <a:pPr algn="just"/>
                      <a:endParaRPr lang="en-US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99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7478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Presentazione su schermo (16:9)</PresentationFormat>
  <Paragraphs>97</Paragraphs>
  <Slides>21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Anaheim</vt:lpstr>
      <vt:lpstr>Raleway SemiBold</vt:lpstr>
      <vt:lpstr>Overpass Mono</vt:lpstr>
      <vt:lpstr>Nunito Light</vt:lpstr>
      <vt:lpstr>Arial</vt:lpstr>
      <vt:lpstr>Programming Lesson by Slidesgo</vt:lpstr>
      <vt:lpstr>Artificial Intelligence for Security</vt:lpstr>
      <vt:lpstr>INTRODUCTION</vt:lpstr>
      <vt:lpstr>DATASET</vt:lpstr>
      <vt:lpstr>Presentazione standard di PowerPoint</vt:lpstr>
      <vt:lpstr>PRE-ELABORATION - RESULTS</vt:lpstr>
      <vt:lpstr>Presentazione standard di PowerPoint</vt:lpstr>
      <vt:lpstr>CLASS BALANCING</vt:lpstr>
      <vt:lpstr>DECISION TREE</vt:lpstr>
      <vt:lpstr>Presentazione standard di PowerPoint</vt:lpstr>
      <vt:lpstr>5-FOLD CROSS VALIDATION</vt:lpstr>
      <vt:lpstr>Presentazione standard di PowerPoint</vt:lpstr>
      <vt:lpstr>BEST PARAMETERS, BEST TREE</vt:lpstr>
      <vt:lpstr>Presentazione standard di PowerPoint</vt:lpstr>
      <vt:lpstr>K-MEANS</vt:lpstr>
      <vt:lpstr>Presentazione standard di PowerPoint</vt:lpstr>
      <vt:lpstr>ELBOW METHOD</vt:lpstr>
      <vt:lpstr>WHICH K?</vt:lpstr>
      <vt:lpstr>KMEANS FOR CLASSIFICATION</vt:lpstr>
      <vt:lpstr>Presentazione standard di PowerPoint</vt:lpstr>
      <vt:lpstr>CONCLUSIONS</vt:lpstr>
      <vt:lpstr>THANKS FOR THE AITTENTION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for Cybersecurity</dc:title>
  <cp:lastModifiedBy>Giovanni Forleo</cp:lastModifiedBy>
  <cp:revision>1</cp:revision>
  <dcterms:modified xsi:type="dcterms:W3CDTF">2022-07-04T17:51:18Z</dcterms:modified>
</cp:coreProperties>
</file>