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72" r:id="rId2"/>
    <p:sldMasterId id="2147483684" r:id="rId3"/>
    <p:sldMasterId id="2147483696" r:id="rId4"/>
    <p:sldMasterId id="2147483708" r:id="rId5"/>
    <p:sldMasterId id="2147483720" r:id="rId6"/>
    <p:sldMasterId id="2147483732" r:id="rId7"/>
    <p:sldMasterId id="2147483744" r:id="rId8"/>
    <p:sldMasterId id="2147483756" r:id="rId9"/>
    <p:sldMasterId id="2147483768" r:id="rId10"/>
  </p:sldMasterIdLst>
  <p:notesMasterIdLst>
    <p:notesMasterId r:id="rId38"/>
  </p:notesMasterIdLst>
  <p:sldIdLst>
    <p:sldId id="356" r:id="rId11"/>
    <p:sldId id="357" r:id="rId12"/>
    <p:sldId id="353" r:id="rId13"/>
    <p:sldId id="336" r:id="rId14"/>
    <p:sldId id="347" r:id="rId15"/>
    <p:sldId id="377" r:id="rId16"/>
    <p:sldId id="358" r:id="rId17"/>
    <p:sldId id="360" r:id="rId18"/>
    <p:sldId id="362" r:id="rId19"/>
    <p:sldId id="374" r:id="rId20"/>
    <p:sldId id="375" r:id="rId21"/>
    <p:sldId id="378" r:id="rId22"/>
    <p:sldId id="366" r:id="rId23"/>
    <p:sldId id="369" r:id="rId24"/>
    <p:sldId id="269" r:id="rId25"/>
    <p:sldId id="338" r:id="rId26"/>
    <p:sldId id="371" r:id="rId27"/>
    <p:sldId id="325" r:id="rId28"/>
    <p:sldId id="320" r:id="rId29"/>
    <p:sldId id="376" r:id="rId30"/>
    <p:sldId id="381" r:id="rId31"/>
    <p:sldId id="379" r:id="rId32"/>
    <p:sldId id="380" r:id="rId33"/>
    <p:sldId id="345" r:id="rId34"/>
    <p:sldId id="327" r:id="rId35"/>
    <p:sldId id="373" r:id="rId36"/>
    <p:sldId id="339" r:id="rId37"/>
  </p:sldIdLst>
  <p:sldSz cx="9144000" cy="6858000" type="screen4x3"/>
  <p:notesSz cx="6954838" cy="9309100"/>
  <p:defaultText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smNativeData" xmlns:pr="smNativeData" xmlns:p15="http://schemas.microsoft.com/office/powerpoint/2012/main" xmlns:p14="http://schemas.microsoft.com/office/powerpoint/2010/main" xmlns:mc="http://schemas.openxmlformats.org/markup-compatibility/2006" dt="1726853461" val="1068" revOS="4"/>
      <pr:smFileRevision xmlns="smNativeData" xmlns:pr="smNativeData" xmlns:p15="http://schemas.microsoft.com/office/powerpoint/2012/main" xmlns:p14="http://schemas.microsoft.com/office/powerpoint/2010/main" xmlns:mc="http://schemas.openxmlformats.org/markup-compatibility/2006" dt="1726853461" val="101"/>
      <pr:guideOptions xmlns="smNativeData" xmlns:pr="smNativeData" xmlns:p15="http://schemas.microsoft.com/office/powerpoint/2012/main" xmlns:p14="http://schemas.microsoft.com/office/powerpoint/2010/main" xmlns:mc="http://schemas.openxmlformats.org/markup-compatibility/2006" dt="1726853461" snapToGrid="1" snapToBorder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110" d="100"/>
          <a:sy n="110" d="100"/>
        </p:scale>
        <p:origin x="159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7" d="100"/>
        <a:sy n="17" d="100"/>
      </p:scale>
      <p:origin x="0" y="0"/>
    </p:cViewPr>
  </p:sorterViewPr>
  <p:notesViewPr>
    <p:cSldViewPr>
      <p:cViewPr>
        <p:scale>
          <a:sx n="58" d="100"/>
          <a:sy n="58" d="100"/>
        </p:scale>
        <p:origin x="2427" y="21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presProps" Target="presProps.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microsoft.com/office/2016/11/relationships/changesInfo" Target="changesInfos/changesInfo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il Shende" userId="c885182fa1be8d90" providerId="LiveId" clId="{7C7D48DA-A150-4613-93CB-53A8ADF1A0FB}"/>
    <pc:docChg chg="undo redo custSel addSld modSld">
      <pc:chgData name="Sahil Shende" userId="c885182fa1be8d90" providerId="LiveId" clId="{7C7D48DA-A150-4613-93CB-53A8ADF1A0FB}" dt="2025-01-08T05:17:18.301" v="961" actId="14100"/>
      <pc:docMkLst>
        <pc:docMk/>
      </pc:docMkLst>
      <pc:sldChg chg="addSp delSp modSp mod">
        <pc:chgData name="Sahil Shende" userId="c885182fa1be8d90" providerId="LiveId" clId="{7C7D48DA-A150-4613-93CB-53A8ADF1A0FB}" dt="2024-12-12T08:01:08.430" v="946" actId="1076"/>
        <pc:sldMkLst>
          <pc:docMk/>
          <pc:sldMk cId="0" sldId="320"/>
        </pc:sldMkLst>
        <pc:spChg chg="add mod">
          <ac:chgData name="Sahil Shende" userId="c885182fa1be8d90" providerId="LiveId" clId="{7C7D48DA-A150-4613-93CB-53A8ADF1A0FB}" dt="2024-12-12T07:56:36.030" v="866" actId="1076"/>
          <ac:spMkLst>
            <pc:docMk/>
            <pc:sldMk cId="0" sldId="320"/>
            <ac:spMk id="3" creationId="{DF1B72D6-187F-1BB2-73DB-C73D8BD93737}"/>
          </ac:spMkLst>
        </pc:spChg>
        <pc:spChg chg="add mod">
          <ac:chgData name="Sahil Shende" userId="c885182fa1be8d90" providerId="LiveId" clId="{7C7D48DA-A150-4613-93CB-53A8ADF1A0FB}" dt="2024-12-12T07:10:06.160" v="595" actId="1076"/>
          <ac:spMkLst>
            <pc:docMk/>
            <pc:sldMk cId="0" sldId="320"/>
            <ac:spMk id="5" creationId="{F87DB9CB-9C8B-4A8D-4B6B-19B1DEBDD823}"/>
          </ac:spMkLst>
        </pc:spChg>
        <pc:spChg chg="add mod">
          <ac:chgData name="Sahil Shende" userId="c885182fa1be8d90" providerId="LiveId" clId="{7C7D48DA-A150-4613-93CB-53A8ADF1A0FB}" dt="2024-12-12T05:26:54.047" v="387" actId="1076"/>
          <ac:spMkLst>
            <pc:docMk/>
            <pc:sldMk cId="0" sldId="320"/>
            <ac:spMk id="6" creationId="{FEBB696D-4AF5-45FA-0DC5-FF6206BCE348}"/>
          </ac:spMkLst>
        </pc:spChg>
        <pc:spChg chg="add mod">
          <ac:chgData name="Sahil Shende" userId="c885182fa1be8d90" providerId="LiveId" clId="{7C7D48DA-A150-4613-93CB-53A8ADF1A0FB}" dt="2024-12-12T07:06:52.033" v="545" actId="1076"/>
          <ac:spMkLst>
            <pc:docMk/>
            <pc:sldMk cId="0" sldId="320"/>
            <ac:spMk id="8" creationId="{189C7978-A150-DBC0-E976-17011B365EE5}"/>
          </ac:spMkLst>
        </pc:spChg>
        <pc:spChg chg="add mod">
          <ac:chgData name="Sahil Shende" userId="c885182fa1be8d90" providerId="LiveId" clId="{7C7D48DA-A150-4613-93CB-53A8ADF1A0FB}" dt="2024-12-12T07:10:14.228" v="596" actId="1076"/>
          <ac:spMkLst>
            <pc:docMk/>
            <pc:sldMk cId="0" sldId="320"/>
            <ac:spMk id="11" creationId="{D0AEC846-E86C-94F1-5B0E-47388A1BC615}"/>
          </ac:spMkLst>
        </pc:spChg>
        <pc:spChg chg="add mod">
          <ac:chgData name="Sahil Shende" userId="c885182fa1be8d90" providerId="LiveId" clId="{7C7D48DA-A150-4613-93CB-53A8ADF1A0FB}" dt="2024-12-12T07:11:12.979" v="601" actId="1076"/>
          <ac:spMkLst>
            <pc:docMk/>
            <pc:sldMk cId="0" sldId="320"/>
            <ac:spMk id="12" creationId="{2AF9C517-0E1D-D9F5-E9D8-4AF4EC24DB89}"/>
          </ac:spMkLst>
        </pc:spChg>
        <pc:spChg chg="add mod">
          <ac:chgData name="Sahil Shende" userId="c885182fa1be8d90" providerId="LiveId" clId="{7C7D48DA-A150-4613-93CB-53A8ADF1A0FB}" dt="2024-12-12T05:29:02.857" v="421" actId="1076"/>
          <ac:spMkLst>
            <pc:docMk/>
            <pc:sldMk cId="0" sldId="320"/>
            <ac:spMk id="14" creationId="{88EC775F-4B1C-2A54-30A7-C5683EB1F201}"/>
          </ac:spMkLst>
        </pc:spChg>
        <pc:spChg chg="add mod">
          <ac:chgData name="Sahil Shende" userId="c885182fa1be8d90" providerId="LiveId" clId="{7C7D48DA-A150-4613-93CB-53A8ADF1A0FB}" dt="2024-12-12T05:30:24.665" v="457" actId="1076"/>
          <ac:spMkLst>
            <pc:docMk/>
            <pc:sldMk cId="0" sldId="320"/>
            <ac:spMk id="18" creationId="{5444690F-7D61-88E2-1641-C7C6914D20B6}"/>
          </ac:spMkLst>
        </pc:spChg>
        <pc:spChg chg="add mod">
          <ac:chgData name="Sahil Shende" userId="c885182fa1be8d90" providerId="LiveId" clId="{7C7D48DA-A150-4613-93CB-53A8ADF1A0FB}" dt="2024-12-12T07:11:52.366" v="624" actId="122"/>
          <ac:spMkLst>
            <pc:docMk/>
            <pc:sldMk cId="0" sldId="320"/>
            <ac:spMk id="19" creationId="{56DB14CF-E85D-D125-8D9B-051B85CC2CBB}"/>
          </ac:spMkLst>
        </pc:spChg>
        <pc:spChg chg="mod">
          <ac:chgData name="Sahil Shende" userId="c885182fa1be8d90" providerId="LiveId" clId="{7C7D48DA-A150-4613-93CB-53A8ADF1A0FB}" dt="2024-12-12T05:23:20.523" v="363" actId="1076"/>
          <ac:spMkLst>
            <pc:docMk/>
            <pc:sldMk cId="0" sldId="320"/>
            <ac:spMk id="22" creationId="{00000000-0000-0000-0000-000000000000}"/>
          </ac:spMkLst>
        </pc:spChg>
        <pc:spChg chg="add mod">
          <ac:chgData name="Sahil Shende" userId="c885182fa1be8d90" providerId="LiveId" clId="{7C7D48DA-A150-4613-93CB-53A8ADF1A0FB}" dt="2024-12-12T07:56:19.273" v="864" actId="1076"/>
          <ac:spMkLst>
            <pc:docMk/>
            <pc:sldMk cId="0" sldId="320"/>
            <ac:spMk id="28" creationId="{DF8C2C59-9E93-510E-2BFC-F00EE511A421}"/>
          </ac:spMkLst>
        </pc:spChg>
        <pc:spChg chg="add mod">
          <ac:chgData name="Sahil Shende" userId="c885182fa1be8d90" providerId="LiveId" clId="{7C7D48DA-A150-4613-93CB-53A8ADF1A0FB}" dt="2024-12-12T07:15:19.871" v="694" actId="1076"/>
          <ac:spMkLst>
            <pc:docMk/>
            <pc:sldMk cId="0" sldId="320"/>
            <ac:spMk id="29" creationId="{6970BFDA-EE1F-47E5-2EB1-E8DDCFBB4531}"/>
          </ac:spMkLst>
        </pc:spChg>
        <pc:spChg chg="add mod">
          <ac:chgData name="Sahil Shende" userId="c885182fa1be8d90" providerId="LiveId" clId="{7C7D48DA-A150-4613-93CB-53A8ADF1A0FB}" dt="2024-12-12T07:58:51.055" v="902" actId="1076"/>
          <ac:spMkLst>
            <pc:docMk/>
            <pc:sldMk cId="0" sldId="320"/>
            <ac:spMk id="31" creationId="{C8359A49-8FCF-B2DF-F108-8CFD871FEF96}"/>
          </ac:spMkLst>
        </pc:spChg>
        <pc:spChg chg="add mod">
          <ac:chgData name="Sahil Shende" userId="c885182fa1be8d90" providerId="LiveId" clId="{7C7D48DA-A150-4613-93CB-53A8ADF1A0FB}" dt="2024-12-12T08:01:08.430" v="946" actId="1076"/>
          <ac:spMkLst>
            <pc:docMk/>
            <pc:sldMk cId="0" sldId="320"/>
            <ac:spMk id="34" creationId="{B8F932D5-C097-ABDE-63FC-B2244018A2D2}"/>
          </ac:spMkLst>
        </pc:spChg>
        <pc:spChg chg="mod">
          <ac:chgData name="Sahil Shende" userId="c885182fa1be8d90" providerId="LiveId" clId="{7C7D48DA-A150-4613-93CB-53A8ADF1A0FB}" dt="2024-12-12T05:22:11.049" v="347" actId="122"/>
          <ac:spMkLst>
            <pc:docMk/>
            <pc:sldMk cId="0" sldId="320"/>
            <ac:spMk id="36" creationId="{00000000-0000-0000-0000-000000000000}"/>
          </ac:spMkLst>
        </pc:spChg>
        <pc:spChg chg="mod">
          <ac:chgData name="Sahil Shende" userId="c885182fa1be8d90" providerId="LiveId" clId="{7C7D48DA-A150-4613-93CB-53A8ADF1A0FB}" dt="2024-12-12T05:23:26.879" v="364" actId="1076"/>
          <ac:spMkLst>
            <pc:docMk/>
            <pc:sldMk cId="0" sldId="320"/>
            <ac:spMk id="38" creationId="{00000000-0000-0000-0000-000000000000}"/>
          </ac:spMkLst>
        </pc:spChg>
        <pc:spChg chg="add mod">
          <ac:chgData name="Sahil Shende" userId="c885182fa1be8d90" providerId="LiveId" clId="{7C7D48DA-A150-4613-93CB-53A8ADF1A0FB}" dt="2024-12-12T07:57:48.653" v="891" actId="14100"/>
          <ac:spMkLst>
            <pc:docMk/>
            <pc:sldMk cId="0" sldId="320"/>
            <ac:spMk id="39" creationId="{73405F22-623D-C42D-499E-2D402102A8BD}"/>
          </ac:spMkLst>
        </pc:spChg>
        <pc:spChg chg="add mod">
          <ac:chgData name="Sahil Shende" userId="c885182fa1be8d90" providerId="LiveId" clId="{7C7D48DA-A150-4613-93CB-53A8ADF1A0FB}" dt="2024-12-12T07:58:21.500" v="896" actId="1076"/>
          <ac:spMkLst>
            <pc:docMk/>
            <pc:sldMk cId="0" sldId="320"/>
            <ac:spMk id="41" creationId="{A5037FF1-C8BA-21E9-F090-92E359E33ECD}"/>
          </ac:spMkLst>
        </pc:spChg>
        <pc:spChg chg="add mod">
          <ac:chgData name="Sahil Shende" userId="c885182fa1be8d90" providerId="LiveId" clId="{7C7D48DA-A150-4613-93CB-53A8ADF1A0FB}" dt="2024-12-12T07:58:58.656" v="904" actId="1076"/>
          <ac:spMkLst>
            <pc:docMk/>
            <pc:sldMk cId="0" sldId="320"/>
            <ac:spMk id="42" creationId="{E1B23938-5C1D-1FA6-A63B-E7C280135E01}"/>
          </ac:spMkLst>
        </pc:spChg>
        <pc:spChg chg="add mod">
          <ac:chgData name="Sahil Shende" userId="c885182fa1be8d90" providerId="LiveId" clId="{7C7D48DA-A150-4613-93CB-53A8ADF1A0FB}" dt="2024-12-12T08:00:14.132" v="937" actId="20577"/>
          <ac:spMkLst>
            <pc:docMk/>
            <pc:sldMk cId="0" sldId="320"/>
            <ac:spMk id="51" creationId="{D4468937-257C-8353-E36B-62AB5C1B1D61}"/>
          </ac:spMkLst>
        </pc:spChg>
        <pc:spChg chg="add mod">
          <ac:chgData name="Sahil Shende" userId="c885182fa1be8d90" providerId="LiveId" clId="{7C7D48DA-A150-4613-93CB-53A8ADF1A0FB}" dt="2024-12-12T08:00:21.377" v="944" actId="20577"/>
          <ac:spMkLst>
            <pc:docMk/>
            <pc:sldMk cId="0" sldId="320"/>
            <ac:spMk id="52" creationId="{379F130D-7159-C608-313C-9607E47F6E05}"/>
          </ac:spMkLst>
        </pc:spChg>
        <pc:spChg chg="add mod">
          <ac:chgData name="Sahil Shende" userId="c885182fa1be8d90" providerId="LiveId" clId="{7C7D48DA-A150-4613-93CB-53A8ADF1A0FB}" dt="2024-12-12T07:24:02.778" v="803" actId="1076"/>
          <ac:spMkLst>
            <pc:docMk/>
            <pc:sldMk cId="0" sldId="320"/>
            <ac:spMk id="55" creationId="{88C2F96B-4AB3-AB42-2802-FAFAA158C123}"/>
          </ac:spMkLst>
        </pc:spChg>
        <pc:spChg chg="add mod">
          <ac:chgData name="Sahil Shende" userId="c885182fa1be8d90" providerId="LiveId" clId="{7C7D48DA-A150-4613-93CB-53A8ADF1A0FB}" dt="2024-12-12T07:23:51.838" v="802" actId="1076"/>
          <ac:spMkLst>
            <pc:docMk/>
            <pc:sldMk cId="0" sldId="320"/>
            <ac:spMk id="56" creationId="{B28BF324-13FB-EF9E-5618-126EBE6D3465}"/>
          </ac:spMkLst>
        </pc:spChg>
        <pc:spChg chg="mod">
          <ac:chgData name="Sahil Shende" userId="c885182fa1be8d90" providerId="LiveId" clId="{7C7D48DA-A150-4613-93CB-53A8ADF1A0FB}" dt="2024-12-12T07:20:36.356" v="775" actId="1076"/>
          <ac:spMkLst>
            <pc:docMk/>
            <pc:sldMk cId="0" sldId="320"/>
            <ac:spMk id="85" creationId="{00000000-0000-0000-0000-000000000000}"/>
          </ac:spMkLst>
        </pc:spChg>
        <pc:spChg chg="mod">
          <ac:chgData name="Sahil Shende" userId="c885182fa1be8d90" providerId="LiveId" clId="{7C7D48DA-A150-4613-93CB-53A8ADF1A0FB}" dt="2024-12-12T07:18:01.521" v="713" actId="1076"/>
          <ac:spMkLst>
            <pc:docMk/>
            <pc:sldMk cId="0" sldId="320"/>
            <ac:spMk id="86" creationId="{00000000-0000-0000-0000-000000000000}"/>
          </ac:spMkLst>
        </pc:spChg>
        <pc:cxnChg chg="add mod">
          <ac:chgData name="Sahil Shende" userId="c885182fa1be8d90" providerId="LiveId" clId="{7C7D48DA-A150-4613-93CB-53A8ADF1A0FB}" dt="2024-12-12T07:08:01.709" v="557" actId="1076"/>
          <ac:cxnSpMkLst>
            <pc:docMk/>
            <pc:sldMk cId="0" sldId="320"/>
            <ac:cxnSpMk id="7" creationId="{1AACF8AF-6E08-B2F3-DB4D-7C1EB3044856}"/>
          </ac:cxnSpMkLst>
        </pc:cxnChg>
        <pc:cxnChg chg="add mod">
          <ac:chgData name="Sahil Shende" userId="c885182fa1be8d90" providerId="LiveId" clId="{7C7D48DA-A150-4613-93CB-53A8ADF1A0FB}" dt="2024-12-12T07:28:36.946" v="832" actId="14100"/>
          <ac:cxnSpMkLst>
            <pc:docMk/>
            <pc:sldMk cId="0" sldId="320"/>
            <ac:cxnSpMk id="9" creationId="{58038F39-9727-CD80-19F8-D0E79760D936}"/>
          </ac:cxnSpMkLst>
        </pc:cxnChg>
        <pc:cxnChg chg="add mod">
          <ac:chgData name="Sahil Shende" userId="c885182fa1be8d90" providerId="LiveId" clId="{7C7D48DA-A150-4613-93CB-53A8ADF1A0FB}" dt="2024-12-12T07:07:37.238" v="552" actId="1076"/>
          <ac:cxnSpMkLst>
            <pc:docMk/>
            <pc:sldMk cId="0" sldId="320"/>
            <ac:cxnSpMk id="10" creationId="{1D56CA29-9FF8-EC8A-3547-8395C77E9EFD}"/>
          </ac:cxnSpMkLst>
        </pc:cxnChg>
        <pc:cxnChg chg="add mod">
          <ac:chgData name="Sahil Shende" userId="c885182fa1be8d90" providerId="LiveId" clId="{7C7D48DA-A150-4613-93CB-53A8ADF1A0FB}" dt="2024-12-12T07:11:05.136" v="600" actId="1076"/>
          <ac:cxnSpMkLst>
            <pc:docMk/>
            <pc:sldMk cId="0" sldId="320"/>
            <ac:cxnSpMk id="13" creationId="{47C5AD24-6CA4-C5F6-8086-947C0D5A9236}"/>
          </ac:cxnSpMkLst>
        </pc:cxnChg>
        <pc:cxnChg chg="add mod">
          <ac:chgData name="Sahil Shende" userId="c885182fa1be8d90" providerId="LiveId" clId="{7C7D48DA-A150-4613-93CB-53A8ADF1A0FB}" dt="2024-12-12T05:29:29.049" v="424" actId="1076"/>
          <ac:cxnSpMkLst>
            <pc:docMk/>
            <pc:sldMk cId="0" sldId="320"/>
            <ac:cxnSpMk id="17" creationId="{EFC3D63E-DFCB-F926-2385-B5E11EBD27BB}"/>
          </ac:cxnSpMkLst>
        </pc:cxnChg>
        <pc:cxnChg chg="add del mod">
          <ac:chgData name="Sahil Shende" userId="c885182fa1be8d90" providerId="LiveId" clId="{7C7D48DA-A150-4613-93CB-53A8ADF1A0FB}" dt="2024-12-12T07:56:55.822" v="869" actId="1076"/>
          <ac:cxnSpMkLst>
            <pc:docMk/>
            <pc:sldMk cId="0" sldId="320"/>
            <ac:cxnSpMk id="23" creationId="{E3195CEC-0229-FCF7-9398-549EFE3CC934}"/>
          </ac:cxnSpMkLst>
        </pc:cxnChg>
        <pc:cxnChg chg="add mod">
          <ac:chgData name="Sahil Shende" userId="c885182fa1be8d90" providerId="LiveId" clId="{7C7D48DA-A150-4613-93CB-53A8ADF1A0FB}" dt="2024-12-12T07:57:58.429" v="892" actId="1076"/>
          <ac:cxnSpMkLst>
            <pc:docMk/>
            <pc:sldMk cId="0" sldId="320"/>
            <ac:cxnSpMk id="24" creationId="{0240B6EB-711C-596C-FCAF-5850BCADEBDD}"/>
          </ac:cxnSpMkLst>
        </pc:cxnChg>
        <pc:cxnChg chg="add mod">
          <ac:chgData name="Sahil Shende" userId="c885182fa1be8d90" providerId="LiveId" clId="{7C7D48DA-A150-4613-93CB-53A8ADF1A0FB}" dt="2024-12-12T07:24:15.798" v="804" actId="1076"/>
          <ac:cxnSpMkLst>
            <pc:docMk/>
            <pc:sldMk cId="0" sldId="320"/>
            <ac:cxnSpMk id="25" creationId="{2023D4AB-BAF5-DF07-CF14-E1C2A14B8951}"/>
          </ac:cxnSpMkLst>
        </pc:cxnChg>
        <pc:cxnChg chg="add mod">
          <ac:chgData name="Sahil Shende" userId="c885182fa1be8d90" providerId="LiveId" clId="{7C7D48DA-A150-4613-93CB-53A8ADF1A0FB}" dt="2024-12-12T07:19:07.397" v="721" actId="14100"/>
          <ac:cxnSpMkLst>
            <pc:docMk/>
            <pc:sldMk cId="0" sldId="320"/>
            <ac:cxnSpMk id="26" creationId="{65E516AC-0F4A-A081-5764-675E056DB7FC}"/>
          </ac:cxnSpMkLst>
        </pc:cxnChg>
        <pc:cxnChg chg="add mod">
          <ac:chgData name="Sahil Shende" userId="c885182fa1be8d90" providerId="LiveId" clId="{7C7D48DA-A150-4613-93CB-53A8ADF1A0FB}" dt="2024-12-12T07:12:26.572" v="630" actId="1076"/>
          <ac:cxnSpMkLst>
            <pc:docMk/>
            <pc:sldMk cId="0" sldId="320"/>
            <ac:cxnSpMk id="27" creationId="{94057925-1871-B2E1-DDD7-E5A6207D7A1F}"/>
          </ac:cxnSpMkLst>
        </pc:cxnChg>
        <pc:cxnChg chg="add mod">
          <ac:chgData name="Sahil Shende" userId="c885182fa1be8d90" providerId="LiveId" clId="{7C7D48DA-A150-4613-93CB-53A8ADF1A0FB}" dt="2024-12-12T07:17:40.124" v="709" actId="14100"/>
          <ac:cxnSpMkLst>
            <pc:docMk/>
            <pc:sldMk cId="0" sldId="320"/>
            <ac:cxnSpMk id="37" creationId="{E8B1E601-0A9E-44C9-35C9-68738BACD4B5}"/>
          </ac:cxnSpMkLst>
        </pc:cxnChg>
        <pc:cxnChg chg="add mod">
          <ac:chgData name="Sahil Shende" userId="c885182fa1be8d90" providerId="LiveId" clId="{7C7D48DA-A150-4613-93CB-53A8ADF1A0FB}" dt="2024-12-12T07:17:45.999" v="710" actId="14100"/>
          <ac:cxnSpMkLst>
            <pc:docMk/>
            <pc:sldMk cId="0" sldId="320"/>
            <ac:cxnSpMk id="40" creationId="{2FF981C8-3C37-FAC6-F136-572627C25066}"/>
          </ac:cxnSpMkLst>
        </pc:cxnChg>
        <pc:cxnChg chg="add mod">
          <ac:chgData name="Sahil Shende" userId="c885182fa1be8d90" providerId="LiveId" clId="{7C7D48DA-A150-4613-93CB-53A8ADF1A0FB}" dt="2024-12-12T07:58:39.805" v="901" actId="1076"/>
          <ac:cxnSpMkLst>
            <pc:docMk/>
            <pc:sldMk cId="0" sldId="320"/>
            <ac:cxnSpMk id="43" creationId="{93C64DDE-7E04-8FA3-546B-A3D51362A225}"/>
          </ac:cxnSpMkLst>
        </pc:cxnChg>
        <pc:cxnChg chg="mod">
          <ac:chgData name="Sahil Shende" userId="c885182fa1be8d90" providerId="LiveId" clId="{7C7D48DA-A150-4613-93CB-53A8ADF1A0FB}" dt="2024-12-12T05:24:20.130" v="366" actId="478"/>
          <ac:cxnSpMkLst>
            <pc:docMk/>
            <pc:sldMk cId="0" sldId="320"/>
            <ac:cxnSpMk id="47" creationId="{00000000-0000-0000-0000-000000000000}"/>
          </ac:cxnSpMkLst>
        </pc:cxnChg>
        <pc:cxnChg chg="add mod">
          <ac:chgData name="Sahil Shende" userId="c885182fa1be8d90" providerId="LiveId" clId="{7C7D48DA-A150-4613-93CB-53A8ADF1A0FB}" dt="2024-12-12T07:59:37.215" v="911" actId="1076"/>
          <ac:cxnSpMkLst>
            <pc:docMk/>
            <pc:sldMk cId="0" sldId="320"/>
            <ac:cxnSpMk id="48" creationId="{EB044F22-F742-269C-CC8E-F1ABB4A2FDD1}"/>
          </ac:cxnSpMkLst>
        </pc:cxnChg>
        <pc:cxnChg chg="add mod">
          <ac:chgData name="Sahil Shende" userId="c885182fa1be8d90" providerId="LiveId" clId="{7C7D48DA-A150-4613-93CB-53A8ADF1A0FB}" dt="2024-12-12T07:22:15.249" v="790" actId="14100"/>
          <ac:cxnSpMkLst>
            <pc:docMk/>
            <pc:sldMk cId="0" sldId="320"/>
            <ac:cxnSpMk id="63" creationId="{C3DA0023-5A69-F55A-A85F-360815FEF34C}"/>
          </ac:cxnSpMkLst>
        </pc:cxnChg>
        <pc:cxnChg chg="add mod">
          <ac:chgData name="Sahil Shende" userId="c885182fa1be8d90" providerId="LiveId" clId="{7C7D48DA-A150-4613-93CB-53A8ADF1A0FB}" dt="2024-12-12T07:25:10.127" v="810" actId="14100"/>
          <ac:cxnSpMkLst>
            <pc:docMk/>
            <pc:sldMk cId="0" sldId="320"/>
            <ac:cxnSpMk id="69" creationId="{B1AAE3BA-F67E-FB1B-15F1-CCE9ACE313A6}"/>
          </ac:cxnSpMkLst>
        </pc:cxnChg>
        <pc:cxnChg chg="mod">
          <ac:chgData name="Sahil Shende" userId="c885182fa1be8d90" providerId="LiveId" clId="{7C7D48DA-A150-4613-93CB-53A8ADF1A0FB}" dt="2024-12-12T05:25:36.449" v="383" actId="1076"/>
          <ac:cxnSpMkLst>
            <pc:docMk/>
            <pc:sldMk cId="0" sldId="320"/>
            <ac:cxnSpMk id="77" creationId="{00000000-0000-0000-0000-000000000000}"/>
          </ac:cxnSpMkLst>
        </pc:cxnChg>
        <pc:cxnChg chg="mod">
          <ac:chgData name="Sahil Shende" userId="c885182fa1be8d90" providerId="LiveId" clId="{7C7D48DA-A150-4613-93CB-53A8ADF1A0FB}" dt="2024-12-12T07:59:09.898" v="905" actId="14100"/>
          <ac:cxnSpMkLst>
            <pc:docMk/>
            <pc:sldMk cId="0" sldId="320"/>
            <ac:cxnSpMk id="84" creationId="{00000000-0000-0000-0000-000000000000}"/>
          </ac:cxnSpMkLst>
        </pc:cxnChg>
      </pc:sldChg>
      <pc:sldChg chg="modSp mod">
        <pc:chgData name="Sahil Shende" userId="c885182fa1be8d90" providerId="LiveId" clId="{7C7D48DA-A150-4613-93CB-53A8ADF1A0FB}" dt="2024-12-12T02:26:25.524" v="1" actId="20577"/>
        <pc:sldMkLst>
          <pc:docMk/>
          <pc:sldMk cId="0" sldId="336"/>
        </pc:sldMkLst>
        <pc:spChg chg="mod">
          <ac:chgData name="Sahil Shende" userId="c885182fa1be8d90" providerId="LiveId" clId="{7C7D48DA-A150-4613-93CB-53A8ADF1A0FB}" dt="2024-12-12T02:26:25.524" v="1" actId="20577"/>
          <ac:spMkLst>
            <pc:docMk/>
            <pc:sldMk cId="0" sldId="336"/>
            <ac:spMk id="3" creationId="{00000000-0000-0000-0000-000000000000}"/>
          </ac:spMkLst>
        </pc:spChg>
      </pc:sldChg>
      <pc:sldChg chg="modSp mod">
        <pc:chgData name="Sahil Shende" userId="c885182fa1be8d90" providerId="LiveId" clId="{7C7D48DA-A150-4613-93CB-53A8ADF1A0FB}" dt="2024-12-12T06:54:12.729" v="478" actId="20577"/>
        <pc:sldMkLst>
          <pc:docMk/>
          <pc:sldMk cId="0" sldId="358"/>
        </pc:sldMkLst>
        <pc:spChg chg="mod">
          <ac:chgData name="Sahil Shende" userId="c885182fa1be8d90" providerId="LiveId" clId="{7C7D48DA-A150-4613-93CB-53A8ADF1A0FB}" dt="2024-12-12T06:53:06.399" v="459" actId="20577"/>
          <ac:spMkLst>
            <pc:docMk/>
            <pc:sldMk cId="0" sldId="358"/>
            <ac:spMk id="4" creationId="{00000000-0000-0000-0000-000000000000}"/>
          </ac:spMkLst>
        </pc:spChg>
        <pc:spChg chg="mod">
          <ac:chgData name="Sahil Shende" userId="c885182fa1be8d90" providerId="LiveId" clId="{7C7D48DA-A150-4613-93CB-53A8ADF1A0FB}" dt="2024-12-12T06:53:15.376" v="461" actId="20577"/>
          <ac:spMkLst>
            <pc:docMk/>
            <pc:sldMk cId="0" sldId="358"/>
            <ac:spMk id="7" creationId="{00000000-0000-0000-0000-000000000000}"/>
          </ac:spMkLst>
        </pc:spChg>
        <pc:spChg chg="mod">
          <ac:chgData name="Sahil Shende" userId="c885182fa1be8d90" providerId="LiveId" clId="{7C7D48DA-A150-4613-93CB-53A8ADF1A0FB}" dt="2024-12-12T06:53:34.847" v="463" actId="20577"/>
          <ac:spMkLst>
            <pc:docMk/>
            <pc:sldMk cId="0" sldId="358"/>
            <ac:spMk id="8" creationId="{00000000-0000-0000-0000-000000000000}"/>
          </ac:spMkLst>
        </pc:spChg>
        <pc:spChg chg="mod">
          <ac:chgData name="Sahil Shende" userId="c885182fa1be8d90" providerId="LiveId" clId="{7C7D48DA-A150-4613-93CB-53A8ADF1A0FB}" dt="2024-12-12T06:53:43.918" v="465" actId="20577"/>
          <ac:spMkLst>
            <pc:docMk/>
            <pc:sldMk cId="0" sldId="358"/>
            <ac:spMk id="10" creationId="{00000000-0000-0000-0000-000000000000}"/>
          </ac:spMkLst>
        </pc:spChg>
        <pc:spChg chg="mod">
          <ac:chgData name="Sahil Shende" userId="c885182fa1be8d90" providerId="LiveId" clId="{7C7D48DA-A150-4613-93CB-53A8ADF1A0FB}" dt="2024-12-12T06:53:49.228" v="468" actId="20577"/>
          <ac:spMkLst>
            <pc:docMk/>
            <pc:sldMk cId="0" sldId="358"/>
            <ac:spMk id="11" creationId="{00000000-0000-0000-0000-000000000000}"/>
          </ac:spMkLst>
        </pc:spChg>
        <pc:spChg chg="mod">
          <ac:chgData name="Sahil Shende" userId="c885182fa1be8d90" providerId="LiveId" clId="{7C7D48DA-A150-4613-93CB-53A8ADF1A0FB}" dt="2024-12-12T06:53:52.732" v="470" actId="20577"/>
          <ac:spMkLst>
            <pc:docMk/>
            <pc:sldMk cId="0" sldId="358"/>
            <ac:spMk id="12" creationId="{00000000-0000-0000-0000-000000000000}"/>
          </ac:spMkLst>
        </pc:spChg>
        <pc:spChg chg="mod">
          <ac:chgData name="Sahil Shende" userId="c885182fa1be8d90" providerId="LiveId" clId="{7C7D48DA-A150-4613-93CB-53A8ADF1A0FB}" dt="2024-12-12T06:54:12.729" v="478" actId="20577"/>
          <ac:spMkLst>
            <pc:docMk/>
            <pc:sldMk cId="0" sldId="358"/>
            <ac:spMk id="13" creationId="{00000000-0000-0000-0000-000000000000}"/>
          </ac:spMkLst>
        </pc:spChg>
      </pc:sldChg>
      <pc:sldChg chg="modSp mod">
        <pc:chgData name="Sahil Shende" userId="c885182fa1be8d90" providerId="LiveId" clId="{7C7D48DA-A150-4613-93CB-53A8ADF1A0FB}" dt="2024-12-12T04:42:57.890" v="262"/>
        <pc:sldMkLst>
          <pc:docMk/>
          <pc:sldMk cId="0" sldId="360"/>
        </pc:sldMkLst>
        <pc:graphicFrameChg chg="mod modGraphic">
          <ac:chgData name="Sahil Shende" userId="c885182fa1be8d90" providerId="LiveId" clId="{7C7D48DA-A150-4613-93CB-53A8ADF1A0FB}" dt="2024-12-12T04:42:57.890" v="262"/>
          <ac:graphicFrameMkLst>
            <pc:docMk/>
            <pc:sldMk cId="0" sldId="360"/>
            <ac:graphicFrameMk id="3" creationId="{00000000-0000-0000-0000-000000000000}"/>
          </ac:graphicFrameMkLst>
        </pc:graphicFrameChg>
      </pc:sldChg>
      <pc:sldChg chg="modSp mod">
        <pc:chgData name="Sahil Shende" userId="c885182fa1be8d90" providerId="LiveId" clId="{7C7D48DA-A150-4613-93CB-53A8ADF1A0FB}" dt="2024-12-12T03:00:59.614" v="226" actId="20577"/>
        <pc:sldMkLst>
          <pc:docMk/>
          <pc:sldMk cId="0" sldId="366"/>
        </pc:sldMkLst>
        <pc:spChg chg="mod">
          <ac:chgData name="Sahil Shende" userId="c885182fa1be8d90" providerId="LiveId" clId="{7C7D48DA-A150-4613-93CB-53A8ADF1A0FB}" dt="2024-12-12T03:00:59.614" v="226" actId="20577"/>
          <ac:spMkLst>
            <pc:docMk/>
            <pc:sldMk cId="0" sldId="366"/>
            <ac:spMk id="4" creationId="{00000000-0000-0000-0000-000000000000}"/>
          </ac:spMkLst>
        </pc:spChg>
      </pc:sldChg>
      <pc:sldChg chg="modSp mod">
        <pc:chgData name="Sahil Shende" userId="c885182fa1be8d90" providerId="LiveId" clId="{7C7D48DA-A150-4613-93CB-53A8ADF1A0FB}" dt="2024-12-12T05:19:36.284" v="314" actId="2711"/>
        <pc:sldMkLst>
          <pc:docMk/>
          <pc:sldMk cId="0" sldId="369"/>
        </pc:sldMkLst>
        <pc:graphicFrameChg chg="mod modGraphic">
          <ac:chgData name="Sahil Shende" userId="c885182fa1be8d90" providerId="LiveId" clId="{7C7D48DA-A150-4613-93CB-53A8ADF1A0FB}" dt="2024-12-12T05:19:36.284" v="314" actId="2711"/>
          <ac:graphicFrameMkLst>
            <pc:docMk/>
            <pc:sldMk cId="0" sldId="369"/>
            <ac:graphicFrameMk id="4" creationId="{00000000-0000-0000-0000-000000000000}"/>
          </ac:graphicFrameMkLst>
        </pc:graphicFrameChg>
      </pc:sldChg>
      <pc:sldChg chg="modSp mod">
        <pc:chgData name="Sahil Shende" userId="c885182fa1be8d90" providerId="LiveId" clId="{7C7D48DA-A150-4613-93CB-53A8ADF1A0FB}" dt="2024-12-12T05:20:09.316" v="315" actId="2711"/>
        <pc:sldMkLst>
          <pc:docMk/>
          <pc:sldMk cId="0" sldId="373"/>
        </pc:sldMkLst>
        <pc:spChg chg="mod">
          <ac:chgData name="Sahil Shende" userId="c885182fa1be8d90" providerId="LiveId" clId="{7C7D48DA-A150-4613-93CB-53A8ADF1A0FB}" dt="2024-12-12T05:20:09.316" v="315" actId="2711"/>
          <ac:spMkLst>
            <pc:docMk/>
            <pc:sldMk cId="0" sldId="373"/>
            <ac:spMk id="4" creationId="{00000000-0000-0000-0000-000000000000}"/>
          </ac:spMkLst>
        </pc:spChg>
      </pc:sldChg>
      <pc:sldChg chg="modSp mod">
        <pc:chgData name="Sahil Shende" userId="c885182fa1be8d90" providerId="LiveId" clId="{7C7D48DA-A150-4613-93CB-53A8ADF1A0FB}" dt="2024-12-12T07:04:17.065" v="536" actId="123"/>
        <pc:sldMkLst>
          <pc:docMk/>
          <pc:sldMk cId="0" sldId="374"/>
        </pc:sldMkLst>
        <pc:graphicFrameChg chg="mod modGraphic">
          <ac:chgData name="Sahil Shende" userId="c885182fa1be8d90" providerId="LiveId" clId="{7C7D48DA-A150-4613-93CB-53A8ADF1A0FB}" dt="2024-12-12T07:04:17.065" v="536" actId="123"/>
          <ac:graphicFrameMkLst>
            <pc:docMk/>
            <pc:sldMk cId="0" sldId="374"/>
            <ac:graphicFrameMk id="3" creationId="{00000000-0000-0000-0000-000000000000}"/>
          </ac:graphicFrameMkLst>
        </pc:graphicFrameChg>
      </pc:sldChg>
      <pc:sldChg chg="modSp mod">
        <pc:chgData name="Sahil Shende" userId="c885182fa1be8d90" providerId="LiveId" clId="{7C7D48DA-A150-4613-93CB-53A8ADF1A0FB}" dt="2024-12-12T07:06:01.735" v="543" actId="14734"/>
        <pc:sldMkLst>
          <pc:docMk/>
          <pc:sldMk cId="0" sldId="375"/>
        </pc:sldMkLst>
        <pc:graphicFrameChg chg="mod modGraphic">
          <ac:chgData name="Sahil Shende" userId="c885182fa1be8d90" providerId="LiveId" clId="{7C7D48DA-A150-4613-93CB-53A8ADF1A0FB}" dt="2024-12-12T07:06:01.735" v="543" actId="14734"/>
          <ac:graphicFrameMkLst>
            <pc:docMk/>
            <pc:sldMk cId="0" sldId="375"/>
            <ac:graphicFrameMk id="3" creationId="{00000000-0000-0000-0000-000000000000}"/>
          </ac:graphicFrameMkLst>
        </pc:graphicFrameChg>
      </pc:sldChg>
      <pc:sldChg chg="addSp delSp modSp mod">
        <pc:chgData name="Sahil Shende" userId="c885182fa1be8d90" providerId="LiveId" clId="{7C7D48DA-A150-4613-93CB-53A8ADF1A0FB}" dt="2025-01-08T05:17:18.301" v="961" actId="14100"/>
        <pc:sldMkLst>
          <pc:docMk/>
          <pc:sldMk cId="235125379" sldId="376"/>
        </pc:sldMkLst>
        <pc:picChg chg="add mod">
          <ac:chgData name="Sahil Shende" userId="c885182fa1be8d90" providerId="LiveId" clId="{7C7D48DA-A150-4613-93CB-53A8ADF1A0FB}" dt="2025-01-08T05:17:18.301" v="961" actId="14100"/>
          <ac:picMkLst>
            <pc:docMk/>
            <pc:sldMk cId="235125379" sldId="376"/>
            <ac:picMk id="7" creationId="{4006D2FC-B321-9CC2-CE36-4F32CF8F4CA8}"/>
          </ac:picMkLst>
        </pc:picChg>
      </pc:sldChg>
      <pc:sldChg chg="addSp delSp modSp add mod">
        <pc:chgData name="Sahil Shende" userId="c885182fa1be8d90" providerId="LiveId" clId="{7C7D48DA-A150-4613-93CB-53A8ADF1A0FB}" dt="2025-01-08T05:16:57.185" v="956" actId="1076"/>
        <pc:sldMkLst>
          <pc:docMk/>
          <pc:sldMk cId="1382672814" sldId="379"/>
        </pc:sldMkLst>
        <pc:picChg chg="add mod">
          <ac:chgData name="Sahil Shende" userId="c885182fa1be8d90" providerId="LiveId" clId="{7C7D48DA-A150-4613-93CB-53A8ADF1A0FB}" dt="2025-01-08T05:16:57.185" v="956" actId="1076"/>
          <ac:picMkLst>
            <pc:docMk/>
            <pc:sldMk cId="1382672814" sldId="379"/>
            <ac:picMk id="6" creationId="{E8999D06-A6BC-40D6-8E59-324E30329035}"/>
          </ac:picMkLst>
        </pc:picChg>
        <pc:picChg chg="del">
          <ac:chgData name="Sahil Shende" userId="c885182fa1be8d90" providerId="LiveId" clId="{7C7D48DA-A150-4613-93CB-53A8ADF1A0FB}" dt="2025-01-08T05:15:38.214" v="949" actId="478"/>
          <ac:picMkLst>
            <pc:docMk/>
            <pc:sldMk cId="1382672814" sldId="379"/>
            <ac:picMk id="7" creationId="{805DB661-0256-45D0-1C35-514C69D80A96}"/>
          </ac:picMkLst>
        </pc:picChg>
      </pc:sldChg>
      <pc:sldChg chg="addSp delSp modSp add mod">
        <pc:chgData name="Sahil Shende" userId="c885182fa1be8d90" providerId="LiveId" clId="{7C7D48DA-A150-4613-93CB-53A8ADF1A0FB}" dt="2025-01-08T05:17:10.385" v="959" actId="1076"/>
        <pc:sldMkLst>
          <pc:docMk/>
          <pc:sldMk cId="1812141167" sldId="380"/>
        </pc:sldMkLst>
        <pc:picChg chg="add mod">
          <ac:chgData name="Sahil Shende" userId="c885182fa1be8d90" providerId="LiveId" clId="{7C7D48DA-A150-4613-93CB-53A8ADF1A0FB}" dt="2025-01-08T05:17:10.385" v="959" actId="1076"/>
          <ac:picMkLst>
            <pc:docMk/>
            <pc:sldMk cId="1812141167" sldId="380"/>
            <ac:picMk id="6" creationId="{2E1ECF07-AEBC-93C3-0961-996AFC211666}"/>
          </ac:picMkLst>
        </pc:picChg>
        <pc:picChg chg="del mod">
          <ac:chgData name="Sahil Shende" userId="c885182fa1be8d90" providerId="LiveId" clId="{7C7D48DA-A150-4613-93CB-53A8ADF1A0FB}" dt="2025-01-08T05:15:40.096" v="951" actId="478"/>
          <ac:picMkLst>
            <pc:docMk/>
            <pc:sldMk cId="1812141167" sldId="380"/>
            <ac:picMk id="7" creationId="{3735F3AF-38FE-2A03-D70B-3E0D15D204F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gAAAEkAAACSAAAASQ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AAAAACKEgAA4AIAABAAAAAmAAAACAAAAD+PAAAAAAAA"/>
              </a:ext>
            </a:extLst>
          </p:cNvSpPr>
          <p:nvPr>
            <p:ph type="hdr" sz="quarter"/>
          </p:nvPr>
        </p:nvSpPr>
        <p:spPr>
          <a:xfrm>
            <a:off x="0" y="0"/>
            <a:ext cx="3013710" cy="467360"/>
          </a:xfrm>
          <a:prstGeom prst="rect">
            <a:avLst/>
          </a:prstGeom>
        </p:spPr>
        <p:txBody>
          <a:bodyPr vert="horz" wrap="square" lIns="92710" tIns="46355" rIns="92710" bIns="46355" numCol="1" spcCol="215900" anchor="t">
            <a:prstTxWarp prst="textNoShape">
              <a:avLst/>
            </a:prstTxWarp>
          </a:bodyPr>
          <a:lstStyle>
            <a:lvl1pPr algn="l">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a:p>
        </p:txBody>
      </p:sp>
      <p:sp>
        <p:nvSpPr>
          <p:cNvPr id="3" name="Date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gAAAEkAAACSAAAASQ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PBgAAAAAAADGKgAA4AIAABAAAAAmAAAACAAAAD+PAAAAAAAA"/>
              </a:ext>
            </a:extLst>
          </p:cNvSpPr>
          <p:nvPr>
            <p:ph type="dt" idx="10"/>
          </p:nvPr>
        </p:nvSpPr>
        <p:spPr>
          <a:xfrm>
            <a:off x="3939540" y="0"/>
            <a:ext cx="3013710" cy="467360"/>
          </a:xfrm>
          <a:prstGeom prst="rect">
            <a:avLst/>
          </a:prstGeom>
        </p:spPr>
        <p:txBody>
          <a:bodyPr vert="horz" wrap="square" lIns="92710" tIns="46355" rIns="92710" bIns="46355" numCol="1" spcCol="215900" anchor="t">
            <a:prstTxWarp prst="textNoShape">
              <a:avLst/>
            </a:prstTxWarp>
          </a:bodyPr>
          <a:lstStyle>
            <a:lvl1pPr algn="r">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0F79159E-D0E2-2CE3-ACC1-26B65B8F5A73}" type="datetime1">
              <a:t>2/28/2025</a:t>
            </a:fld>
            <a:endParaRPr/>
          </a:p>
        </p:txBody>
      </p:sp>
      <p:sp>
        <p:nvSpPr>
          <p:cNvPr id="4" name="Slide Image Placeholder 3"/>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C0AAAAAkgAAAEkAAACSAAAASQ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hAgAACkHAABFIgAAfBoAABAAAAAmAAAACAAAAL8PAAD/HwAA"/>
              </a:ext>
            </a:extLst>
          </p:cNvSpPr>
          <p:nvPr>
            <p:ph type="sldImg" idx="2"/>
          </p:nvPr>
        </p:nvSpPr>
        <p:spPr>
          <a:xfrm>
            <a:off x="1384300" y="1163955"/>
            <a:ext cx="4186555" cy="3141345"/>
          </a:xfrm>
          <a:prstGeom prst="rect">
            <a:avLst/>
          </a:prstGeom>
          <a:noFill/>
          <a:ln w="12700" cap="flat" cmpd="sng" algn="ctr">
            <a:solidFill>
              <a:srgbClr val="000000"/>
            </a:solidFill>
            <a:prstDash val="solid"/>
            <a:headEnd type="none"/>
            <a:tailEnd type="none"/>
          </a:ln>
        </p:spPr>
        <p:txBody>
          <a:bodyPr vert="horz" wrap="square" lIns="92710" tIns="46355" rIns="92710" bIns="46355" numCol="1" spcCol="215900" anchor="ctr">
            <a:prstTxWarp prst="textNoShape">
              <a:avLst/>
            </a:prstTxWarp>
          </a:bodyPr>
          <a:lstStyle/>
          <a:p>
            <a:pPr>
              <a:defRPr lang="en-US"/>
            </a:pPr>
            <a:endParaRPr/>
          </a:p>
        </p:txBody>
      </p:sp>
      <p:sp>
        <p:nvSpPr>
          <p:cNvPr id="5" name="Notes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gAAAEkAAACSAAAASQ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wQAAI8bAACBJgAAGzIAABAAAAAmAAAACAAAAD8PAAD/HwAA"/>
              </a:ext>
            </a:extLst>
          </p:cNvSpPr>
          <p:nvPr>
            <p:ph type="body" idx="3"/>
          </p:nvPr>
        </p:nvSpPr>
        <p:spPr>
          <a:xfrm>
            <a:off x="695325" y="4479925"/>
            <a:ext cx="5563870" cy="3665220"/>
          </a:xfrm>
          <a:prstGeom prst="rect">
            <a:avLst/>
          </a:prstGeom>
          <a:noFill/>
          <a:ln>
            <a:noFill/>
          </a:ln>
        </p:spPr>
        <p:txBody>
          <a:bodyPr vert="horz" wrap="square" lIns="92710" tIns="46355" rIns="92710" bIns="46355"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gAAAEkAAACSAAAASQ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GQ2AACKEgAARDkAABAAAAAmAAAACAAAAL+PAAD/HwAA"/>
              </a:ext>
            </a:extLst>
          </p:cNvSpPr>
          <p:nvPr>
            <p:ph type="ftr" sz="quarter" idx="11"/>
          </p:nvPr>
        </p:nvSpPr>
        <p:spPr>
          <a:xfrm>
            <a:off x="0" y="8841740"/>
            <a:ext cx="3013710" cy="467360"/>
          </a:xfrm>
          <a:prstGeom prst="rect">
            <a:avLst/>
          </a:prstGeom>
          <a:noFill/>
          <a:ln>
            <a:noFill/>
          </a:ln>
        </p:spPr>
        <p:txBody>
          <a:bodyPr vert="horz" wrap="square" lIns="92710" tIns="46355" rIns="92710" bIns="46355" numCol="1" spcCol="215900" anchor="b">
            <a:prstTxWarp prst="textNoShape">
              <a:avLst/>
            </a:prstTxWarp>
          </a:bodyPr>
          <a:lstStyle>
            <a:lvl1pPr algn="l">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gAAAEkAAACSAAAASQ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PBgAAGQ2AADGKgAARDkAABAAAAAmAAAACAAAAL+PAAD/HwAA"/>
              </a:ext>
            </a:extLst>
          </p:cNvSpPr>
          <p:nvPr>
            <p:ph type="sldNum" sz="quarter" idx="12"/>
          </p:nvPr>
        </p:nvSpPr>
        <p:spPr>
          <a:xfrm>
            <a:off x="3939540" y="8841740"/>
            <a:ext cx="3013710" cy="467360"/>
          </a:xfrm>
          <a:prstGeom prst="rect">
            <a:avLst/>
          </a:prstGeom>
          <a:noFill/>
          <a:ln>
            <a:noFill/>
          </a:ln>
        </p:spPr>
        <p:txBody>
          <a:bodyPr vert="horz" wrap="square" lIns="92710" tIns="46355" rIns="92710" bIns="46355" numCol="1" spcCol="215900" anchor="b">
            <a:prstTxWarp prst="textNoShape">
              <a:avLst/>
            </a:prstTxWarp>
          </a:bodyPr>
          <a:lstStyle>
            <a:lvl1pPr algn="r">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0F791AB0-FEE2-2CEC-ACC1-08B9548F5A5D}" type="slidenum">
              <a:t>‹#›</a:t>
            </a:fld>
            <a:endParaRPr/>
          </a:p>
        </p:txBody>
      </p:sp>
    </p:spTree>
    <p:extLst>
      <p:ext uri="{BB962C8B-B14F-4D97-AF65-F5344CB8AC3E}">
        <p14:creationId xmlns:p14="http://schemas.microsoft.com/office/powerpoint/2010/main" val="3332103581"/>
      </p:ext>
    </p:extLst>
  </p:cSld>
  <p:clrMap bg1="lt1" tx1="dk1" bg2="lt2" tx2="dk2" accent1="accent1" accent2="accent2" accent3="accent3" accent4="accent4" accent5="accent5" accent6="accent6" hlink="hlink" folHlink="folHlink"/>
  <p:hf hdr="0" ftr="0"/>
  <p:notesStyle>
    <a:lvl1pPr marL="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C0AAAAAkgAAAEkAAACSAAAASQ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hAgAACkHAABFIgAAfBoAABAAAAAmAAAACAAAAAEAAAAAAAAA"/>
              </a:ext>
            </a:extLst>
          </p:cNvSpPr>
          <p:nvPr>
            <p:ph type="sldImg"/>
          </p:nvPr>
        </p:nvSpPr>
        <p:spPr>
          <a:xfrm>
            <a:off x="1384300" y="1163638"/>
            <a:ext cx="4186238" cy="3141662"/>
          </a:xfrm>
        </p:spPr>
      </p:sp>
      <p:sp>
        <p:nvSpPr>
          <p:cNvPr id="3" name="Notes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gAAAEkAAACSAAAASQ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RwQAAI8bAACBJgAAGzIAABAAAAAmAAAACAAAAAEAAAAAAAAA"/>
              </a:ext>
            </a:extLst>
          </p:cNvSpPr>
          <p:nvPr>
            <p:ph type="body" idx="1"/>
          </p:nvPr>
        </p:nvSpPr>
        <p:spPr>
          <a:xfrm>
            <a:off x="695325" y="4479925"/>
            <a:ext cx="5563870" cy="3665220"/>
          </a:xfrm>
        </p:spPr>
        <p:txBody>
          <a:bodyPr/>
          <a:lstStyle/>
          <a:p>
            <a:pPr>
              <a:defRPr lang="en-US"/>
            </a:pPr>
            <a:r>
              <a:t>This should be the title slide for all corporate presentations pertaining to the overall university level </a:t>
            </a:r>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gAAAEkAAACSAAAASQ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PBgAAGQ2AADGKgAARDkAABAAAAAmAAAACAAAAAEAAAAAAAAA"/>
              </a:ext>
            </a:extLst>
          </p:cNvSpPr>
          <p:nvPr>
            <p:ph type="sldNum" sz="quarter" idx="12"/>
          </p:nvPr>
        </p:nvSpPr>
        <p:spPr>
          <a:xfrm>
            <a:off x="3939540" y="8841740"/>
            <a:ext cx="3013710" cy="467360"/>
          </a:xfrm>
        </p:spPr>
        <p:txBody>
          <a:bodyPr/>
          <a:lstStyle/>
          <a:p>
            <a:pPr>
              <a:defRPr lang="en-US"/>
            </a:pPr>
            <a:fld id="{0F7921B3-FDE2-2CD7-ACC1-0B826F8F5A5E}" type="slidenum">
              <a:rPr lang="en-US" cap="none">
                <a:solidFill>
                  <a:srgbClr val="000000"/>
                </a:solidFill>
              </a:rPr>
              <a:t>1</a:t>
            </a:fld>
            <a:endParaRPr lang="en-US" cap="none">
              <a:solidFill>
                <a:srgbClr val="000000"/>
              </a:solidFill>
            </a:endParaRPr>
          </a:p>
        </p:txBody>
      </p:sp>
    </p:spTree>
    <p:extLst>
      <p:ext uri="{BB962C8B-B14F-4D97-AF65-F5344CB8AC3E}">
        <p14:creationId xmlns:p14="http://schemas.microsoft.com/office/powerpoint/2010/main" val="1172022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C0AAAAAkgAAAEkAAACSAAAASQ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hAgAACkHAABFIgAAfBoAABAAAAAmAAAACAAAAAEAAAAAAAAA"/>
              </a:ext>
            </a:extLst>
          </p:cNvSpPr>
          <p:nvPr>
            <p:ph type="sldImg"/>
          </p:nvPr>
        </p:nvSpPr>
        <p:spPr>
          <a:xfrm>
            <a:off x="1384300" y="1163638"/>
            <a:ext cx="4186238" cy="3141662"/>
          </a:xfrm>
        </p:spPr>
      </p:sp>
      <p:sp>
        <p:nvSpPr>
          <p:cNvPr id="3" name="Notes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gAAAEkAAACSAAAASQ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wQAAI8bAACBJgAAGzIAABAAAAAmAAAACAAAAAEAAAAAAAAA"/>
              </a:ext>
            </a:extLst>
          </p:cNvSpPr>
          <p:nvPr>
            <p:ph type="body" idx="1"/>
          </p:nvPr>
        </p:nvSpPr>
        <p:spPr>
          <a:xfrm>
            <a:off x="695325" y="4479925"/>
            <a:ext cx="5563870" cy="3665220"/>
          </a:xfrm>
        </p:spPr>
        <p:txBody>
          <a:bodyPr/>
          <a:lstStyle/>
          <a:p>
            <a:pPr>
              <a:defRPr lang="en-US"/>
            </a:pPr>
            <a:r>
              <a:t>This is the title slide for respective colleges/institutions while we retain the DMIHER logo on top always. </a:t>
            </a:r>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gAAAEkAAACSAAAASQ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PBgAAGQ2AADGKgAARDkAABAAAAAmAAAACAAAAAEAAAAAAAAA"/>
              </a:ext>
            </a:extLst>
          </p:cNvSpPr>
          <p:nvPr>
            <p:ph type="sldNum" sz="quarter" idx="12"/>
          </p:nvPr>
        </p:nvSpPr>
        <p:spPr>
          <a:xfrm>
            <a:off x="3939540" y="8841740"/>
            <a:ext cx="3013710" cy="467360"/>
          </a:xfrm>
        </p:spPr>
        <p:txBody>
          <a:bodyPr/>
          <a:lstStyle/>
          <a:p>
            <a:pPr>
              <a:defRPr lang="en-US"/>
            </a:pPr>
            <a:fld id="{0F795AF9-B7E2-2CAC-ACC1-41F9148F5A14}" type="slidenum">
              <a:rPr lang="en-US" cap="none">
                <a:solidFill>
                  <a:srgbClr val="000000"/>
                </a:solidFill>
              </a:rPr>
              <a:t>2</a:t>
            </a:fld>
            <a:endParaRPr lang="en-US" cap="none">
              <a:solidFill>
                <a:srgbClr val="000000"/>
              </a:solidFill>
            </a:endParaRPr>
          </a:p>
        </p:txBody>
      </p:sp>
    </p:spTree>
    <p:extLst>
      <p:ext uri="{BB962C8B-B14F-4D97-AF65-F5344CB8AC3E}">
        <p14:creationId xmlns:p14="http://schemas.microsoft.com/office/powerpoint/2010/main" val="210366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C0AAAAAkgAAAEkAAACSAAAASQ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hAgAACkHAABFIgAAfBoAABAAAAAmAAAACAAAAAEAAAAAAAAA"/>
              </a:ext>
            </a:extLst>
          </p:cNvSpPr>
          <p:nvPr>
            <p:ph type="sldImg"/>
          </p:nvPr>
        </p:nvSpPr>
        <p:spPr>
          <a:xfrm>
            <a:off x="1384300" y="1163638"/>
            <a:ext cx="4186238" cy="3141662"/>
          </a:xfrm>
        </p:spPr>
      </p:sp>
      <p:sp>
        <p:nvSpPr>
          <p:cNvPr id="3" name="Notes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gAAAEkAAACSAAAASQ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wQAAI8bAACBJgAAGzIAABAAAAAmAAAACAAAAAEAAAAAAAAA"/>
              </a:ext>
            </a:extLst>
          </p:cNvSpPr>
          <p:nvPr>
            <p:ph type="body" idx="1"/>
          </p:nvPr>
        </p:nvSpPr>
        <p:spPr>
          <a:xfrm>
            <a:off x="695325" y="4479925"/>
            <a:ext cx="5563870" cy="3665220"/>
          </a:xfrm>
        </p:spPr>
        <p:txBody>
          <a:bodyPr/>
          <a:lstStyle/>
          <a:p>
            <a:pPr>
              <a:defRPr lang="en-US"/>
            </a:pPr>
            <a:endParaRPr/>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gAAAEkAAACSAAAASQ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PBgAAGQ2AADGKgAARDkAABAAAAAmAAAACAAAAAEAAAAAAAAA"/>
              </a:ext>
            </a:extLst>
          </p:cNvSpPr>
          <p:nvPr>
            <p:ph type="sldNum" sz="quarter" idx="12"/>
          </p:nvPr>
        </p:nvSpPr>
        <p:spPr>
          <a:xfrm>
            <a:off x="3939540" y="8841740"/>
            <a:ext cx="3013710" cy="467360"/>
          </a:xfrm>
        </p:spPr>
        <p:txBody>
          <a:bodyPr/>
          <a:lstStyle/>
          <a:p>
            <a:pPr>
              <a:defRPr lang="en-US"/>
            </a:pPr>
            <a:fld id="{0F7955BB-F5E2-2CA3-ACC1-03F61B8F5A56}" type="slidenum">
              <a:t>4</a:t>
            </a:fld>
            <a:endParaRPr/>
          </a:p>
        </p:txBody>
      </p:sp>
    </p:spTree>
    <p:extLst>
      <p:ext uri="{BB962C8B-B14F-4D97-AF65-F5344CB8AC3E}">
        <p14:creationId xmlns:p14="http://schemas.microsoft.com/office/powerpoint/2010/main" val="1685220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C0AAAAAkgAAAEkAAACSAAAASQ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hAgAACkHAABFIgAAfBoAABAAAAAmAAAACAAAAAEAAAAAAAAA"/>
              </a:ext>
            </a:extLst>
          </p:cNvSpPr>
          <p:nvPr>
            <p:ph type="sldImg"/>
          </p:nvPr>
        </p:nvSpPr>
        <p:spPr>
          <a:xfrm>
            <a:off x="1384300" y="1163638"/>
            <a:ext cx="4186238" cy="3141662"/>
          </a:xfrm>
        </p:spPr>
      </p:sp>
      <p:sp>
        <p:nvSpPr>
          <p:cNvPr id="3" name="Notes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gAAAEkAAACSAAAASQ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wQAAI8bAACBJgAAGzIAABAAAAAmAAAACAAAAAEAAAAAAAAA"/>
              </a:ext>
            </a:extLst>
          </p:cNvSpPr>
          <p:nvPr>
            <p:ph type="body" idx="1"/>
          </p:nvPr>
        </p:nvSpPr>
        <p:spPr>
          <a:xfrm>
            <a:off x="695325" y="4479925"/>
            <a:ext cx="5563870" cy="3665220"/>
          </a:xfrm>
        </p:spPr>
        <p:txBody>
          <a:bodyPr/>
          <a:lstStyle/>
          <a:p>
            <a:pPr>
              <a:defRPr lang="en-US"/>
            </a:pPr>
            <a:endParaRPr/>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gAAAEkAAACSAAAASQ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PBgAAGQ2AADGKgAARDkAABAAAAAmAAAACAAAAAEAAAAAAAAA"/>
              </a:ext>
            </a:extLst>
          </p:cNvSpPr>
          <p:nvPr>
            <p:ph type="sldNum" sz="quarter" idx="12"/>
          </p:nvPr>
        </p:nvSpPr>
        <p:spPr>
          <a:xfrm>
            <a:off x="3939540" y="8841740"/>
            <a:ext cx="3013710" cy="467360"/>
          </a:xfrm>
        </p:spPr>
        <p:txBody>
          <a:bodyPr/>
          <a:lstStyle/>
          <a:p>
            <a:pPr>
              <a:defRPr lang="en-US"/>
            </a:pPr>
            <a:fld id="{0F790F0B-45E2-2CF9-ACC1-B3AC418F5AE6}" type="slidenum">
              <a:rPr lang="en-US" cap="none">
                <a:solidFill>
                  <a:srgbClr val="000000"/>
                </a:solidFill>
              </a:rPr>
              <a:t>7</a:t>
            </a:fld>
            <a:endParaRPr lang="en-US" cap="none">
              <a:solidFill>
                <a:srgbClr val="000000"/>
              </a:solidFill>
            </a:endParaRPr>
          </a:p>
        </p:txBody>
      </p:sp>
    </p:spTree>
    <p:extLst>
      <p:ext uri="{BB962C8B-B14F-4D97-AF65-F5344CB8AC3E}">
        <p14:creationId xmlns:p14="http://schemas.microsoft.com/office/powerpoint/2010/main" val="2609749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C0AAAAAkgAAAEkAAACSAAAASQ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hAgAACkHAABFIgAAfBoAABAAAAAmAAAACAAAAAEAAAAAAAAA"/>
              </a:ext>
            </a:extLst>
          </p:cNvSpPr>
          <p:nvPr>
            <p:ph type="sldImg"/>
          </p:nvPr>
        </p:nvSpPr>
        <p:spPr>
          <a:xfrm>
            <a:off x="1384300" y="1163638"/>
            <a:ext cx="4186238" cy="3141662"/>
          </a:xfrm>
        </p:spPr>
      </p:sp>
      <p:sp>
        <p:nvSpPr>
          <p:cNvPr id="3" name="Notes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gAAAEkAAACSAAAASQ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wQAAI8bAACBJgAAGzIAABAAAAAmAAAACAAAAAEAAAAAAAAA"/>
              </a:ext>
            </a:extLst>
          </p:cNvSpPr>
          <p:nvPr>
            <p:ph type="body" idx="1"/>
          </p:nvPr>
        </p:nvSpPr>
        <p:spPr>
          <a:xfrm>
            <a:off x="695325" y="4479925"/>
            <a:ext cx="5563870" cy="3665220"/>
          </a:xfrm>
        </p:spPr>
        <p:txBody>
          <a:bodyPr/>
          <a:lstStyle/>
          <a:p>
            <a:pPr>
              <a:defRPr lang="en-US"/>
            </a:pPr>
            <a:endParaRPr lang="en-IN" cap="none"/>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gAAAEkAAACSAAAASQ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PBgAAGQ2AADGKgAARDkAABAAAAAmAAAACAAAAAEAAAAAAAAA"/>
              </a:ext>
            </a:extLst>
          </p:cNvSpPr>
          <p:nvPr>
            <p:ph type="sldNum" sz="quarter" idx="12"/>
          </p:nvPr>
        </p:nvSpPr>
        <p:spPr>
          <a:xfrm>
            <a:off x="3939540" y="8841740"/>
            <a:ext cx="3013710" cy="467360"/>
          </a:xfrm>
        </p:spPr>
        <p:txBody>
          <a:bodyPr/>
          <a:lstStyle/>
          <a:p>
            <a:pPr>
              <a:defRPr lang="en-US"/>
            </a:pPr>
            <a:fld id="{0F793D69-27E2-2CCB-ACC1-D19E738F5A84}" type="slidenum">
              <a:rPr lang="en-US" cap="none">
                <a:solidFill>
                  <a:srgbClr val="000000"/>
                </a:solidFill>
              </a:rPr>
              <a:t>13</a:t>
            </a:fld>
            <a:endParaRPr lang="en-US" cap="none">
              <a:solidFill>
                <a:srgbClr val="000000"/>
              </a:solidFill>
            </a:endParaRPr>
          </a:p>
        </p:txBody>
      </p:sp>
    </p:spTree>
    <p:extLst>
      <p:ext uri="{BB962C8B-B14F-4D97-AF65-F5344CB8AC3E}">
        <p14:creationId xmlns:p14="http://schemas.microsoft.com/office/powerpoint/2010/main" val="448685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sNAAAINAAAJhYAABAAAAAmAAAACAAAAAEAAAAAAAAA"/>
              </a:ext>
            </a:extLst>
          </p:cNvSpPr>
          <p:nvPr>
            <p:ph type="ctrTitle"/>
          </p:nvPr>
        </p:nvSpPr>
        <p:spPr>
          <a:xfrm>
            <a:off x="685800" y="2130425"/>
            <a:ext cx="7772400" cy="1470025"/>
          </a:xfrm>
        </p:spPr>
        <p:txBody>
          <a:bodyPr/>
          <a:lstStyle/>
          <a:p>
            <a:pPr>
              <a:defRPr lang="en-US"/>
            </a:pPr>
            <a:r>
              <a:t>Click to edit Master title style</a:t>
            </a:r>
          </a:p>
        </p:txBody>
      </p:sp>
      <p:sp>
        <p:nvSpPr>
          <p:cNvPr id="3" name="Subtitle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gAAOgXAADQLwAAsCIAABAAAAAmAAAACAAAAAGAAAAAAAAA"/>
              </a:ext>
            </a:extLst>
          </p:cNvSpPr>
          <p:nvPr>
            <p:ph type="subTitle" idx="1"/>
          </p:nvPr>
        </p:nvSpPr>
        <p:spPr>
          <a:xfrm>
            <a:off x="1371600" y="3886200"/>
            <a:ext cx="6400800" cy="1752600"/>
          </a:xfrm>
        </p:spPr>
        <p:txBody>
          <a:bodyPr/>
          <a:lstStyle>
            <a:lvl1pPr marL="0" indent="0" algn="ctr">
              <a:buNone/>
              <a:defRPr lang="en-US" cap="none">
                <a:solidFill>
                  <a:srgbClr val="8C8C8C"/>
                </a:solidFill>
              </a:defRPr>
            </a:lvl1pPr>
            <a:lvl2pPr marL="457200" indent="0" algn="ctr">
              <a:buNone/>
              <a:defRPr lang="en-US" cap="none">
                <a:solidFill>
                  <a:srgbClr val="8C8C8C"/>
                </a:solidFill>
              </a:defRPr>
            </a:lvl2pPr>
            <a:lvl3pPr marL="914400" indent="0" algn="ctr">
              <a:buNone/>
              <a:defRPr lang="en-US" cap="none">
                <a:solidFill>
                  <a:srgbClr val="8C8C8C"/>
                </a:solidFill>
              </a:defRPr>
            </a:lvl3pPr>
            <a:lvl4pPr marL="1371600" indent="0" algn="ctr">
              <a:buNone/>
              <a:defRPr lang="en-US" cap="none">
                <a:solidFill>
                  <a:srgbClr val="8C8C8C"/>
                </a:solidFill>
              </a:defRPr>
            </a:lvl4pPr>
            <a:lvl5pPr marL="1828800" indent="0" algn="ctr">
              <a:buNone/>
              <a:defRPr lang="en-US" cap="none">
                <a:solidFill>
                  <a:srgbClr val="8C8C8C"/>
                </a:solidFill>
              </a:defRPr>
            </a:lvl5pPr>
            <a:lvl6pPr marL="2286000" indent="0" algn="ctr">
              <a:buNone/>
              <a:defRPr lang="en-US" cap="none">
                <a:solidFill>
                  <a:srgbClr val="8C8C8C"/>
                </a:solidFill>
              </a:defRPr>
            </a:lvl6pPr>
            <a:lvl7pPr marL="2743200" indent="0" algn="ctr">
              <a:buNone/>
              <a:defRPr lang="en-US" cap="none">
                <a:solidFill>
                  <a:srgbClr val="8C8C8C"/>
                </a:solidFill>
              </a:defRPr>
            </a:lvl7pPr>
            <a:lvl8pPr marL="3200400" indent="0" algn="ctr">
              <a:buNone/>
              <a:defRPr lang="en-US" cap="none">
                <a:solidFill>
                  <a:srgbClr val="8C8C8C"/>
                </a:solidFill>
              </a:defRPr>
            </a:lvl8pPr>
            <a:lvl9pPr marL="3657600" indent="0" algn="ctr">
              <a:buNone/>
              <a:defRPr lang="en-US" cap="none">
                <a:solidFill>
                  <a:srgbClr val="8C8C8C"/>
                </a:solidFill>
              </a:defRPr>
            </a:lvl9pPr>
          </a:lstStyle>
          <a:p>
            <a:pPr>
              <a:defRPr lang="en-US"/>
            </a:pPr>
            <a:r>
              <a:t>Click to edit Master subtitle style</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1E9B-D5E2-2CE8-ACC1-23BD508F5A76}" type="slidenum">
              <a:t>‹#›</a:t>
            </a:fld>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Q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NgJAABwNQAAsCUAABAAAAAmAAAACAAAAAIAAAAAAA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0056-18E2-2CF6-ACC1-EEA34E8F5ABB}" type="slidenum">
              <a:t>‹#›</a:t>
            </a:fld>
            <a:endParaRPr/>
          </a:p>
        </p:txBody>
      </p:sp>
    </p:spTree>
  </p:cSld>
  <p:clrMapOvr>
    <a:masterClrMapping/>
  </p:clrMapOvr>
  <p:hf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OgGAAA4MQAAmBUAABAAAAAmAAAACAAAAIGAAAAAAAAA"/>
              </a:ext>
            </a:extLst>
          </p:cNvSpPr>
          <p:nvPr>
            <p:ph type="ctrTitle"/>
          </p:nvPr>
        </p:nvSpPr>
        <p:spPr>
          <a:xfrm>
            <a:off x="1143000" y="1122680"/>
            <a:ext cx="6858000" cy="2387600"/>
          </a:xfrm>
        </p:spPr>
        <p:txBody>
          <a:bodyPr vert="horz" wrap="square" lIns="91440" tIns="45720" rIns="91440" bIns="45720" numCol="1" spcCol="215900" anchor="b">
            <a:prstTxWarp prst="textNoShape">
              <a:avLst/>
            </a:prstTxWarp>
          </a:bodyPr>
          <a:lstStyle>
            <a:lvl1pPr algn="ctr">
              <a:defRPr lang="en-US" sz="60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Subtitle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CkWAAA4MQAAWCAAABAAAAAmAAAACAAAAAGAAAAAAAAA"/>
              </a:ext>
            </a:extLst>
          </p:cNvSpPr>
          <p:nvPr>
            <p:ph type="subTitle" idx="1"/>
          </p:nvPr>
        </p:nvSpPr>
        <p:spPr>
          <a:xfrm>
            <a:off x="1143000" y="3602355"/>
            <a:ext cx="6858000" cy="1655445"/>
          </a:xfrm>
        </p:spPr>
        <p:txBody>
          <a:bodyPr/>
          <a:lstStyle>
            <a:lvl1pPr marL="0" indent="0" algn="ctr">
              <a:buNone/>
              <a:defRPr lang="en-US" sz="2400" cap="none"/>
            </a:lvl1pPr>
            <a:lvl2pPr marL="457200" indent="0" algn="ctr">
              <a:buNone/>
              <a:defRPr lang="en-US" sz="2000" cap="none"/>
            </a:lvl2pPr>
            <a:lvl3pPr marL="914400" indent="0" algn="ctr">
              <a:buNone/>
              <a:defRPr lang="en-US" sz="1800" cap="none"/>
            </a:lvl3pPr>
            <a:lvl4pPr marL="1371600" indent="0" algn="ctr">
              <a:buNone/>
              <a:defRPr lang="en-US" sz="1600" cap="none"/>
            </a:lvl4pPr>
            <a:lvl5pPr marL="1828800" indent="0" algn="ctr">
              <a:buNone/>
              <a:defRPr lang="en-US" sz="1600" cap="none"/>
            </a:lvl5pPr>
            <a:lvl6pPr marL="2286000" indent="0" algn="ctr">
              <a:buNone/>
              <a:defRPr lang="en-US" sz="1600" cap="none"/>
            </a:lvl6pPr>
            <a:lvl7pPr marL="2743200" indent="0" algn="ctr">
              <a:buNone/>
              <a:defRPr lang="en-US" sz="1600" cap="none"/>
            </a:lvl7pPr>
            <a:lvl8pPr marL="3200400" indent="0" algn="ctr">
              <a:buNone/>
              <a:defRPr lang="en-US" sz="1600" cap="none"/>
            </a:lvl8pPr>
            <a:lvl9pPr marL="3657600" indent="0" algn="ctr">
              <a:buNone/>
              <a:defRPr lang="en-US" sz="1600" cap="none"/>
            </a:lvl9pPr>
          </a:lstStyle>
          <a:p>
            <a:pPr>
              <a:defRPr lang="en-US"/>
            </a:pPr>
            <a:r>
              <a:t>Click to edit Master subtitle style</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741D-53E2-2C82-ACC1-A5D73A8F5AF0}" type="datetime1">
              <a:t>2/28/2025</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7DAE-E0E2-2C8B-ACC1-16DE338F5A43}" type="slidenum">
              <a:t>‹#›</a:t>
            </a:fld>
            <a:endParaRPr/>
          </a:p>
        </p:txBody>
      </p:sp>
    </p:spTree>
  </p:cSld>
  <p:clrMapOvr>
    <a:masterClrMapping/>
  </p:clrMapOvr>
  <p:hf hdr="0" ftr="0"/>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AAAAAAAA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0DFA-B4E2-2CFB-ACC1-42AE438F5A17}" type="datetime1">
              <a:t>2/28/2025</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482A-64E2-2CBE-ACC1-92EB068F5AC7}" type="slidenum">
              <a:t>‹#›</a:t>
            </a:fld>
            <a:endParaRPr/>
          </a:p>
        </p:txBody>
      </p:sp>
    </p:spTree>
  </p:cSld>
  <p:clrMapOvr>
    <a:masterClrMapping/>
  </p:clrMapOvr>
  <p:hf hdr="0" ftr="0"/>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wMAAIUKAABbNAAAERwAABAAAAAmAAAACAAAAIGAAAAAAAAA"/>
              </a:ext>
            </a:extLst>
          </p:cNvSpPr>
          <p:nvPr>
            <p:ph type="title"/>
          </p:nvPr>
        </p:nvSpPr>
        <p:spPr>
          <a:xfrm>
            <a:off x="624205" y="1710055"/>
            <a:ext cx="7886700" cy="2852420"/>
          </a:xfrm>
        </p:spPr>
        <p:txBody>
          <a:bodyPr vert="horz" wrap="square" lIns="91440" tIns="45720" rIns="91440" bIns="45720" numCol="1" spcCol="215900" anchor="b">
            <a:prstTxWarp prst="textNoShape">
              <a:avLst/>
            </a:prstTxWarp>
          </a:bodyPr>
          <a:lstStyle>
            <a:lvl1pPr>
              <a:defRPr lang="en-US" sz="60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wMAADwcAABbNAAAdiUAABAAAAAmAAAACAAAAAGAAAAAAAAA"/>
              </a:ext>
            </a:extLst>
          </p:cNvSpPr>
          <p:nvPr>
            <p:ph idx="1"/>
          </p:nvPr>
        </p:nvSpPr>
        <p:spPr>
          <a:xfrm>
            <a:off x="624205" y="4589780"/>
            <a:ext cx="7886700" cy="1499870"/>
          </a:xfrm>
        </p:spPr>
        <p:txBody>
          <a:bodyPr/>
          <a:lstStyle>
            <a:lvl1pPr marL="0" indent="0">
              <a:buNone/>
              <a:defRPr lang="en-US" sz="2400" cap="none">
                <a:solidFill>
                  <a:srgbClr val="8C8C8C"/>
                </a:solidFill>
              </a:defRPr>
            </a:lvl1pPr>
            <a:lvl2pPr marL="457200" indent="0">
              <a:buNone/>
              <a:defRPr lang="en-US" sz="2000" cap="none">
                <a:solidFill>
                  <a:srgbClr val="8C8C8C"/>
                </a:solidFill>
              </a:defRPr>
            </a:lvl2pPr>
            <a:lvl3pPr marL="914400" indent="0">
              <a:buNone/>
              <a:defRPr lang="en-US" sz="1800" cap="none">
                <a:solidFill>
                  <a:srgbClr val="8C8C8C"/>
                </a:solidFill>
              </a:defRPr>
            </a:lvl3pPr>
            <a:lvl4pPr marL="1371600" indent="0">
              <a:buNone/>
              <a:defRPr lang="en-US" sz="1600" cap="none">
                <a:solidFill>
                  <a:srgbClr val="8C8C8C"/>
                </a:solidFill>
              </a:defRPr>
            </a:lvl4pPr>
            <a:lvl5pPr marL="1828800" indent="0">
              <a:buNone/>
              <a:defRPr lang="en-US" sz="1600" cap="none">
                <a:solidFill>
                  <a:srgbClr val="8C8C8C"/>
                </a:solidFill>
              </a:defRPr>
            </a:lvl5pPr>
            <a:lvl6pPr marL="2286000" indent="0">
              <a:buNone/>
              <a:defRPr lang="en-US" sz="1600" cap="none">
                <a:solidFill>
                  <a:srgbClr val="8C8C8C"/>
                </a:solidFill>
              </a:defRPr>
            </a:lvl6pPr>
            <a:lvl7pPr marL="2743200" indent="0">
              <a:buNone/>
              <a:defRPr lang="en-US" sz="1600" cap="none">
                <a:solidFill>
                  <a:srgbClr val="8C8C8C"/>
                </a:solidFill>
              </a:defRPr>
            </a:lvl7pPr>
            <a:lvl8pPr marL="3200400" indent="0">
              <a:buNone/>
              <a:defRPr lang="en-US" sz="1600" cap="none">
                <a:solidFill>
                  <a:srgbClr val="8C8C8C"/>
                </a:solidFill>
              </a:defRPr>
            </a:lvl8pPr>
            <a:lvl9pPr marL="3657600" indent="0">
              <a:buNone/>
              <a:defRPr lang="en-US" sz="1600" cap="none">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4E0F-41E2-2CB8-ACC1-B7ED008F5AE2}" type="datetime1">
              <a:t>2/28/2025</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4A13-5DE2-2CBC-ACC1-ABE9048F5AFE}" type="slidenum">
              <a:t>‹#›</a:t>
            </a:fld>
            <a:endParaRPr/>
          </a:p>
        </p:txBody>
      </p:sp>
    </p:spTree>
  </p:cSld>
  <p:clrMapOvr>
    <a:masterClrMapping/>
  </p:clrMapOvr>
  <p:hf hdr="0" ftr="0"/>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DGGwAAACYAABAAAAAmAAAACAAAAAEAAAAAAAAA"/>
              </a:ext>
            </a:extLst>
          </p:cNvSpPr>
          <p:nvPr>
            <p:ph idx="1"/>
          </p:nvPr>
        </p:nvSpPr>
        <p:spPr>
          <a:xfrm>
            <a:off x="628650" y="1825625"/>
            <a:ext cx="3886200" cy="435165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ehwAADsLAABiNAAAACYAABAAAAAmAAAACAAAAAEAAAAAAAAA"/>
              </a:ext>
            </a:extLst>
          </p:cNvSpPr>
          <p:nvPr>
            <p:ph idx="2"/>
          </p:nvPr>
        </p:nvSpPr>
        <p:spPr>
          <a:xfrm>
            <a:off x="4629150" y="1825625"/>
            <a:ext cx="3886200" cy="435165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0463-2DE2-2CF2-ACC1-DBA74A8F5A8E}" type="datetime1">
              <a:t>2/28/2025</a:t>
            </a:fld>
            <a:endParaRP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1ECF-81E2-2CE8-ACC1-77BD508F5A22}" type="slidenum">
              <a:t>‹#›</a:t>
            </a:fld>
            <a:endParaRPr/>
          </a:p>
        </p:txBody>
      </p:sp>
    </p:spTree>
  </p:cSld>
  <p:clrMapOvr>
    <a:masterClrMapping/>
  </p:clrMapOvr>
  <p:hf hdr="0" ftr="0"/>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D8CAABkNAAAZwoAABAAAAAmAAAACAAAAAEAAAAAAAAA"/>
              </a:ext>
            </a:extLst>
          </p:cNvSpPr>
          <p:nvPr>
            <p:ph type="title"/>
          </p:nvPr>
        </p:nvSpPr>
        <p:spPr>
          <a:xfrm>
            <a:off x="629920" y="365125"/>
            <a:ext cx="7886700" cy="1325880"/>
          </a:xfrm>
        </p:spPr>
        <p:txBody>
          <a:body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FgKAACsGwAAaQ8AABAAAAAmAAAACAAAAIGAAAAAAAAA"/>
              </a:ext>
            </a:extLst>
          </p:cNvSpPr>
          <p:nvPr>
            <p:ph idx="1"/>
          </p:nvPr>
        </p:nvSpPr>
        <p:spPr>
          <a:xfrm>
            <a:off x="629920" y="1681480"/>
            <a:ext cx="3868420" cy="82359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4" name="Conten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GkPAACsGwAAFCYAABAAAAAmAAAACAAAAAEAAAAAAAAA"/>
              </a:ext>
            </a:extLst>
          </p:cNvSpPr>
          <p:nvPr>
            <p:ph idx="2"/>
          </p:nvPr>
        </p:nvSpPr>
        <p:spPr>
          <a:xfrm>
            <a:off x="629920" y="2505075"/>
            <a:ext cx="3868420" cy="36849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ehwAAFgKAABkNAAAaQ8AABAAAAAmAAAACAAAAIGAAAAAAAAA"/>
              </a:ext>
            </a:extLst>
          </p:cNvSpPr>
          <p:nvPr>
            <p:ph idx="3"/>
          </p:nvPr>
        </p:nvSpPr>
        <p:spPr>
          <a:xfrm>
            <a:off x="4629150" y="1681480"/>
            <a:ext cx="3887470" cy="82359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6" name="Content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ehwAAGkPAABkNAAAFCYAABAAAAAmAAAACAAAAAEAAAAAAAAA"/>
              </a:ext>
            </a:extLst>
          </p:cNvSpPr>
          <p:nvPr>
            <p:ph idx="4"/>
          </p:nvPr>
        </p:nvSpPr>
        <p:spPr>
          <a:xfrm>
            <a:off x="4629150" y="2505075"/>
            <a:ext cx="3887470" cy="36849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3326-68E2-2CC5-ACC1-9E907D8F5ACB}" type="datetime1">
              <a:t>2/28/2025</a:t>
            </a:fld>
            <a:endParaRPr/>
          </a:p>
        </p:txBody>
      </p:sp>
      <p:sp>
        <p:nvSpPr>
          <p:cNvPr id="8" name="Footer Placeholder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9" name="Slide Number Placeholder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227D-33E2-2CD4-ACC1-C5816C8F5A90}" type="slidenum">
              <a:t>‹#›</a:t>
            </a:fld>
            <a:endParaRPr/>
          </a:p>
        </p:txBody>
      </p:sp>
    </p:spTree>
  </p:cSld>
  <p:clrMapOvr>
    <a:masterClrMapping/>
  </p:clrMapOvr>
  <p:hf hdr="0" ftr="0"/>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11F5-BBE2-2CE7-ACC1-4DB25F8F5A18}" type="datetime1">
              <a:t>2/28/2025</a:t>
            </a:fld>
            <a:endParaRPr/>
          </a:p>
        </p:txBody>
      </p:sp>
      <p:sp>
        <p:nvSpPr>
          <p:cNvPr id="4" name="Foot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5" name="Slide Numb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1625-6BE2-2CE0-ACC1-9DB5588F5AC8}" type="slidenum">
              <a:t>‹#›</a:t>
            </a:fld>
            <a:endParaRPr/>
          </a:p>
        </p:txBody>
      </p:sp>
    </p:spTree>
  </p:cSld>
  <p:clrMapOvr>
    <a:masterClrMapping/>
  </p:clrMapOvr>
  <p:hf hdr="0" ftr="0"/>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307B-35E2-2CC6-ACC1-C3937E8F5A96}" type="datetime1">
              <a:t>2/28/2025</a:t>
            </a:fld>
            <a:endParaRPr/>
          </a:p>
        </p:txBody>
      </p:sp>
      <p:sp>
        <p:nvSpPr>
          <p:cNvPr id="3" name="Footer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3173-3DE2-2CC7-ACC1-CB927F8F5A9E}" type="slidenum">
              <a:t>‹#›</a:t>
            </a:fld>
            <a:endParaRPr/>
          </a:p>
        </p:txBody>
      </p:sp>
    </p:spTree>
  </p:cSld>
  <p:clrMapOvr>
    <a:masterClrMapping/>
  </p:clrMapOvr>
  <p:hf hdr="0" ftr="0"/>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NACAAAEFgAAqAwAABAAAAAmAAAACAAAAIGAAAAAAAAA"/>
              </a:ext>
            </a:extLst>
          </p:cNvSpPr>
          <p:nvPr>
            <p:ph type="title"/>
          </p:nvPr>
        </p:nvSpPr>
        <p:spPr>
          <a:xfrm>
            <a:off x="629920" y="457200"/>
            <a:ext cx="2948940" cy="1600200"/>
          </a:xfrm>
        </p:spPr>
        <p:txBody>
          <a:bodyPr vert="horz" wrap="square" lIns="91440" tIns="45720" rIns="91440" bIns="45720" numCol="1" spcCol="215900" anchor="b">
            <a:prstTxWarp prst="textNoShape">
              <a:avLst/>
            </a:prstTxWarp>
          </a:bodyPr>
          <a:lstStyle>
            <a:lvl1pPr>
              <a:defRPr lang="en-US" sz="3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6hcAABMGAABkNAAADiQAABAAAAAmAAAACAAAAAGAAAAAAAAA"/>
              </a:ext>
            </a:extLst>
          </p:cNvSpPr>
          <p:nvPr>
            <p:ph idx="1"/>
          </p:nvPr>
        </p:nvSpPr>
        <p:spPr>
          <a:xfrm>
            <a:off x="3887470" y="987425"/>
            <a:ext cx="4629150" cy="4873625"/>
          </a:xfrm>
        </p:spPr>
        <p:txBody>
          <a:bodyPr/>
          <a:lstStyle>
            <a:lvl1pPr>
              <a:defRPr lang="en-US" sz="3200" cap="none"/>
            </a:lvl1pPr>
            <a:lvl2pPr>
              <a:defRPr lang="en-US" sz="2800" cap="none"/>
            </a:lvl2pPr>
            <a:lvl3pPr>
              <a:defRPr lang="en-US" sz="2400" cap="none"/>
            </a:lvl3pPr>
            <a:lvl4pPr>
              <a:defRPr lang="en-US" sz="2000" cap="none"/>
            </a:lvl4pPr>
            <a:lvl5pPr>
              <a:defRPr lang="en-US" sz="2000" cap="none"/>
            </a:lvl5pPr>
            <a:lvl6pPr>
              <a:defRPr lang="en-US" sz="2000" cap="none"/>
            </a:lvl6pPr>
            <a:lvl7pPr>
              <a:defRPr lang="en-US" sz="2000" cap="none"/>
            </a:lvl7pPr>
            <a:lvl8pPr>
              <a:defRPr lang="en-US" sz="2000" cap="none"/>
            </a:lvl8pPr>
            <a:lvl9pPr>
              <a:defRPr lang="en-US" sz="20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KgMAAAEFgAAGyQAABAAAAAmAAAACAAAAAGAAAAAAAAA"/>
              </a:ext>
            </a:extLst>
          </p:cNvSpPr>
          <p:nvPr>
            <p:ph idx="2"/>
          </p:nvPr>
        </p:nvSpPr>
        <p:spPr>
          <a:xfrm>
            <a:off x="629920" y="2057400"/>
            <a:ext cx="2948940" cy="3811905"/>
          </a:xfrm>
        </p:spPr>
        <p:txBody>
          <a:bodyPr/>
          <a:lstStyle>
            <a:lvl1pPr marL="0" indent="0">
              <a:buNone/>
              <a:defRPr lang="en-US" sz="1600" cap="none"/>
            </a:lvl1pPr>
            <a:lvl2pPr marL="457200" indent="0">
              <a:buNone/>
              <a:defRPr lang="en-US" sz="1400" cap="none"/>
            </a:lvl2pPr>
            <a:lvl3pPr marL="914400" indent="0">
              <a:buNone/>
              <a:defRPr lang="en-US" sz="1200" cap="none"/>
            </a:lvl3pPr>
            <a:lvl4pPr marL="1371600" indent="0">
              <a:buNone/>
              <a:defRPr lang="en-US" sz="1000" cap="none"/>
            </a:lvl4pPr>
            <a:lvl5pPr marL="1828800" indent="0">
              <a:buNone/>
              <a:defRPr lang="en-US" sz="1000" cap="none"/>
            </a:lvl5pPr>
            <a:lvl6pPr marL="2286000" indent="0">
              <a:buNone/>
              <a:defRPr lang="en-US" sz="1000" cap="none"/>
            </a:lvl6pPr>
            <a:lvl7pPr marL="2743200" indent="0">
              <a:buNone/>
              <a:defRPr lang="en-US" sz="1000" cap="none"/>
            </a:lvl7pPr>
            <a:lvl8pPr marL="3200400" indent="0">
              <a:buNone/>
              <a:defRPr lang="en-US" sz="1000" cap="none"/>
            </a:lvl8pPr>
            <a:lvl9pPr marL="3657600" indent="0">
              <a:buNone/>
              <a:defRPr lang="en-US" sz="1000" cap="none"/>
            </a:lvl9pPr>
          </a:lstStyle>
          <a:p>
            <a:pPr>
              <a:defRPr lang="en-US"/>
            </a:pPr>
            <a:r>
              <a:t>Click to edit Master text styles</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706E-20E2-2C86-ACC1-D6D33E8F5A83}" type="datetime1">
              <a:t>2/28/2025</a:t>
            </a:fld>
            <a:endParaRP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2FA7-E9E2-2CD9-ACC1-1F8C618F5A4A}" type="slidenum">
              <a:t>‹#›</a:t>
            </a:fld>
            <a:endParaRPr/>
          </a:p>
        </p:txBody>
      </p:sp>
    </p:spTree>
  </p:cSld>
  <p:clrMapOvr>
    <a:masterClrMapping/>
  </p:clrMapOvr>
  <p:hf hdr="0" ftr="0"/>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NACAAAEFgAAqAwAABAAAAAmAAAACAAAAIGAAAAAAAAA"/>
              </a:ext>
            </a:extLst>
          </p:cNvSpPr>
          <p:nvPr>
            <p:ph type="title"/>
          </p:nvPr>
        </p:nvSpPr>
        <p:spPr>
          <a:xfrm>
            <a:off x="629920" y="457200"/>
            <a:ext cx="2948940" cy="1600200"/>
          </a:xfrm>
        </p:spPr>
        <p:txBody>
          <a:bodyPr vert="horz" wrap="square" lIns="91440" tIns="45720" rIns="91440" bIns="45720" numCol="1" spcCol="215900" anchor="b">
            <a:prstTxWarp prst="textNoShape">
              <a:avLst/>
            </a:prstTxWarp>
          </a:bodyPr>
          <a:lstStyle>
            <a:lvl1pPr>
              <a:defRPr lang="en-US" sz="3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Picture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6hcAABMGAABkNAAADiQAABAAAAAmAAAACAAAAAGAAAAAAAAA"/>
              </a:ext>
            </a:extLst>
          </p:cNvSpPr>
          <p:nvPr>
            <p:ph type="pic" idx="1"/>
          </p:nvPr>
        </p:nvSpPr>
        <p:spPr>
          <a:xfrm>
            <a:off x="3887470" y="987425"/>
            <a:ext cx="4629150" cy="4873625"/>
          </a:xfrm>
        </p:spPr>
        <p:txBody>
          <a:bodyPr/>
          <a:lstStyle>
            <a:lvl1pPr marL="0" indent="0">
              <a:buNone/>
              <a:defRPr lang="en-US" sz="3200" cap="none"/>
            </a:lvl1pPr>
            <a:lvl2pPr marL="457200" indent="0">
              <a:buNone/>
              <a:defRPr lang="en-US" sz="2800" cap="none"/>
            </a:lvl2pPr>
            <a:lvl3pPr marL="914400" indent="0">
              <a:buNone/>
              <a:defRPr lang="en-US" sz="2400" cap="none"/>
            </a:lvl3pPr>
            <a:lvl4pPr marL="1371600" indent="0">
              <a:buNone/>
              <a:defRPr lang="en-US" sz="2000" cap="none"/>
            </a:lvl4pPr>
            <a:lvl5pPr marL="1828800" indent="0">
              <a:buNone/>
              <a:defRPr lang="en-US" sz="2000" cap="none"/>
            </a:lvl5pPr>
            <a:lvl6pPr marL="2286000" indent="0">
              <a:buNone/>
              <a:defRPr lang="en-US" sz="2000" cap="none"/>
            </a:lvl6pPr>
            <a:lvl7pPr marL="2743200" indent="0">
              <a:buNone/>
              <a:defRPr lang="en-US" sz="2000" cap="none"/>
            </a:lvl7pPr>
            <a:lvl8pPr marL="3200400" indent="0">
              <a:buNone/>
              <a:defRPr lang="en-US" sz="2000" cap="none"/>
            </a:lvl8pPr>
            <a:lvl9pPr marL="3657600" indent="0">
              <a:buNone/>
              <a:defRPr lang="en-US" sz="2000" cap="none"/>
            </a:lvl9pPr>
          </a:lstStyle>
          <a:p>
            <a:pPr>
              <a:defRPr lang="en-US"/>
            </a:pPr>
            <a:endParaRPr/>
          </a:p>
        </p:txBody>
      </p:sp>
      <p:sp>
        <p:nvSpPr>
          <p:cNvPr id="4" name="Tex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KgMAAAEFgAAGyQAABAAAAAmAAAACAAAAAGAAAAAAAAA"/>
              </a:ext>
            </a:extLst>
          </p:cNvSpPr>
          <p:nvPr>
            <p:ph idx="2"/>
          </p:nvPr>
        </p:nvSpPr>
        <p:spPr>
          <a:xfrm>
            <a:off x="629920" y="2057400"/>
            <a:ext cx="2948940" cy="3811905"/>
          </a:xfrm>
        </p:spPr>
        <p:txBody>
          <a:bodyPr/>
          <a:lstStyle>
            <a:lvl1pPr marL="0" indent="0">
              <a:buNone/>
              <a:defRPr lang="en-US" sz="1600" cap="none"/>
            </a:lvl1pPr>
            <a:lvl2pPr marL="457200" indent="0">
              <a:buNone/>
              <a:defRPr lang="en-US" sz="1400" cap="none"/>
            </a:lvl2pPr>
            <a:lvl3pPr marL="914400" indent="0">
              <a:buNone/>
              <a:defRPr lang="en-US" sz="1200" cap="none"/>
            </a:lvl3pPr>
            <a:lvl4pPr marL="1371600" indent="0">
              <a:buNone/>
              <a:defRPr lang="en-US" sz="1000" cap="none"/>
            </a:lvl4pPr>
            <a:lvl5pPr marL="1828800" indent="0">
              <a:buNone/>
              <a:defRPr lang="en-US" sz="1000" cap="none"/>
            </a:lvl5pPr>
            <a:lvl6pPr marL="2286000" indent="0">
              <a:buNone/>
              <a:defRPr lang="en-US" sz="1000" cap="none"/>
            </a:lvl6pPr>
            <a:lvl7pPr marL="2743200" indent="0">
              <a:buNone/>
              <a:defRPr lang="en-US" sz="1000" cap="none"/>
            </a:lvl7pPr>
            <a:lvl8pPr marL="3200400" indent="0">
              <a:buNone/>
              <a:defRPr lang="en-US" sz="1000" cap="none"/>
            </a:lvl8pPr>
            <a:lvl9pPr marL="3657600" indent="0">
              <a:buNone/>
              <a:defRPr lang="en-US" sz="1000" cap="none"/>
            </a:lvl9pPr>
          </a:lstStyle>
          <a:p>
            <a:pPr>
              <a:defRPr lang="en-US"/>
            </a:pPr>
            <a:r>
              <a:t>Click to edit Master text styles</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10D3-9DE2-2CE6-ACC1-6BB35E8F5A3E}" type="datetime1">
              <a:t>2/28/2025</a:t>
            </a:fld>
            <a:endParaRP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6FE9-A7E2-2C99-ACC1-51CC218F5A04}" type="slidenum">
              <a:t>‹#›</a:t>
            </a:fld>
            <a:endParaRPr/>
          </a:p>
        </p:txBody>
      </p:sp>
    </p:spTree>
  </p:cSld>
  <p:clrMapOvr>
    <a:masterClrMapping/>
  </p:clrMapOvr>
  <p:hf hdr="0" ftr="0"/>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Q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IAAAAAAA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1FA4-EAE2-2CE9-ACC1-1CBC518F5A49}" type="datetime1">
              <a:t>2/28/2025</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7B1E-50E2-2C8D-ACC1-A6D8358F5AF3}" type="slidenum">
              <a:t>‹#›</a:t>
            </a:fld>
            <a:endParaRPr/>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Q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CgAALEBAABwNQAAsCUAABAAAAAmAAAACAAAAAMAAAAAAAAA"/>
              </a:ext>
            </a:extLst>
          </p:cNvSpPr>
          <p:nvPr>
            <p:ph type="title"/>
          </p:nvPr>
        </p:nvSpPr>
        <p:spPr>
          <a:xfrm>
            <a:off x="6629400" y="274955"/>
            <a:ext cx="2057400" cy="5851525"/>
          </a:xfrm>
        </p:spPr>
        <p:txBody>
          <a:bodyPr vert="vert" wrap="square" lIns="91440" tIns="45720" rIns="91440" bIns="4572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Q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DYJwAAsCUAABAAAAAmAAAACAAAAAMAAAAAAAAA"/>
              </a:ext>
            </a:extLst>
          </p:cNvSpPr>
          <p:nvPr>
            <p:ph idx="1"/>
          </p:nvPr>
        </p:nvSpPr>
        <p:spPr>
          <a:xfrm>
            <a:off x="457200" y="274955"/>
            <a:ext cx="6019800" cy="5851525"/>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4211-5FE2-2CB4-ACC1-A9E10C8F5AFC}" type="slidenum">
              <a:t>‹#›</a:t>
            </a:fld>
            <a:endParaRPr/>
          </a:p>
        </p:txBody>
      </p:sp>
    </p:spTree>
  </p:cSld>
  <p:clrMapOvr>
    <a:masterClrMapping/>
  </p:clrMapOvr>
  <p:hf hdr="0" ftr="0" dt="0"/>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Q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SgAAD8CAABiNAAAACYAABAAAAAmAAAACAAAAAMAAAAAAAAA"/>
              </a:ext>
            </a:extLst>
          </p:cNvSpPr>
          <p:nvPr>
            <p:ph type="title"/>
          </p:nvPr>
        </p:nvSpPr>
        <p:spPr>
          <a:xfrm>
            <a:off x="6543675" y="365125"/>
            <a:ext cx="1971675" cy="5812155"/>
          </a:xfrm>
        </p:spPr>
        <p:txBody>
          <a:bodyPr vert="vert" wrap="square" lIns="91440" tIns="45720" rIns="91440" bIns="4572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Q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CNJwAAACYAABAAAAAmAAAACAAAAAMAAAAAAAAA"/>
              </a:ext>
            </a:extLst>
          </p:cNvSpPr>
          <p:nvPr>
            <p:ph idx="1"/>
          </p:nvPr>
        </p:nvSpPr>
        <p:spPr>
          <a:xfrm>
            <a:off x="628650" y="365125"/>
            <a:ext cx="5800725" cy="5812155"/>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293A-74E2-2CDF-ACC1-828A678F5AD7}" type="datetime1">
              <a:t>2/28/2025</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40D9-97E2-2CB6-ACC1-61E30E8F5A34}" type="slidenum">
              <a:t>‹#›</a:t>
            </a:fld>
            <a:endParaRPr/>
          </a:p>
        </p:txBody>
      </p: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OgGAAA4MQAAmBUAABAAAAAmAAAACAAAAIGAAAAAAAAA"/>
              </a:ext>
            </a:extLst>
          </p:cNvSpPr>
          <p:nvPr>
            <p:ph type="ctrTitle"/>
          </p:nvPr>
        </p:nvSpPr>
        <p:spPr>
          <a:xfrm>
            <a:off x="1143000" y="1122680"/>
            <a:ext cx="6858000" cy="2387600"/>
          </a:xfrm>
        </p:spPr>
        <p:txBody>
          <a:bodyPr vert="horz" wrap="square" lIns="91440" tIns="45720" rIns="91440" bIns="45720" numCol="1" spcCol="215900" anchor="b">
            <a:prstTxWarp prst="textNoShape">
              <a:avLst/>
            </a:prstTxWarp>
          </a:bodyPr>
          <a:lstStyle>
            <a:lvl1pPr algn="ctr">
              <a:defRPr lang="en-US" sz="60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Subtitle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CkWAAA4MQAAWCAAABAAAAAmAAAACAAAAAGAAAAAAAAA"/>
              </a:ext>
            </a:extLst>
          </p:cNvSpPr>
          <p:nvPr>
            <p:ph type="subTitle" idx="1"/>
          </p:nvPr>
        </p:nvSpPr>
        <p:spPr>
          <a:xfrm>
            <a:off x="1143000" y="3602355"/>
            <a:ext cx="6858000" cy="1655445"/>
          </a:xfrm>
        </p:spPr>
        <p:txBody>
          <a:bodyPr/>
          <a:lstStyle>
            <a:lvl1pPr marL="0" indent="0" algn="ctr">
              <a:buNone/>
              <a:defRPr lang="en-US" sz="2400" cap="none"/>
            </a:lvl1pPr>
            <a:lvl2pPr marL="457200" indent="0" algn="ctr">
              <a:buNone/>
              <a:defRPr lang="en-US" sz="2000" cap="none"/>
            </a:lvl2pPr>
            <a:lvl3pPr marL="914400" indent="0" algn="ctr">
              <a:buNone/>
              <a:defRPr lang="en-US" sz="1800" cap="none"/>
            </a:lvl3pPr>
            <a:lvl4pPr marL="1371600" indent="0" algn="ctr">
              <a:buNone/>
              <a:defRPr lang="en-US" sz="1600" cap="none"/>
            </a:lvl4pPr>
            <a:lvl5pPr marL="1828800" indent="0" algn="ctr">
              <a:buNone/>
              <a:defRPr lang="en-US" sz="1600" cap="none"/>
            </a:lvl5pPr>
            <a:lvl6pPr marL="2286000" indent="0" algn="ctr">
              <a:buNone/>
              <a:defRPr lang="en-US" sz="1600" cap="none"/>
            </a:lvl6pPr>
            <a:lvl7pPr marL="2743200" indent="0" algn="ctr">
              <a:buNone/>
              <a:defRPr lang="en-US" sz="1600" cap="none"/>
            </a:lvl7pPr>
            <a:lvl8pPr marL="3200400" indent="0" algn="ctr">
              <a:buNone/>
              <a:defRPr lang="en-US" sz="1600" cap="none"/>
            </a:lvl8pPr>
            <a:lvl9pPr marL="3657600" indent="0" algn="ctr">
              <a:buNone/>
              <a:defRPr lang="en-US" sz="1600" cap="none"/>
            </a:lvl9pPr>
          </a:lstStyle>
          <a:p>
            <a:pPr>
              <a:defRPr lang="en-US"/>
            </a:pPr>
            <a:r>
              <a:t>Click to edit Master subtitle style</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101C-52E2-2CE6-ACC1-A4B35E8F5AF1}" type="datetime1">
              <a:t>2/28/2025</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18DC-92E2-2CEE-ACC1-64BB568F5A31}" type="slidenum">
              <a:t>‹#›</a:t>
            </a:fld>
            <a:endParaRPr/>
          </a:p>
        </p:txBody>
      </p: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AAAAAAAA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7AD7-99E2-2C8C-ACC1-6FD9348F5A3A}" type="datetime1">
              <a:t>2/28/2025</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183E-70E2-2CEE-ACC1-86BB568F5AD3}" type="slidenum">
              <a:t>‹#›</a:t>
            </a:fld>
            <a:endParaRPr/>
          </a:p>
        </p:txBody>
      </p: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wMAAIUKAABbNAAAERwAABAAAAAmAAAACAAAAIGAAAAAAAAA"/>
              </a:ext>
            </a:extLst>
          </p:cNvSpPr>
          <p:nvPr>
            <p:ph type="title"/>
          </p:nvPr>
        </p:nvSpPr>
        <p:spPr>
          <a:xfrm>
            <a:off x="624205" y="1710055"/>
            <a:ext cx="7886700" cy="2852420"/>
          </a:xfrm>
        </p:spPr>
        <p:txBody>
          <a:bodyPr vert="horz" wrap="square" lIns="91440" tIns="45720" rIns="91440" bIns="45720" numCol="1" spcCol="215900" anchor="b">
            <a:prstTxWarp prst="textNoShape">
              <a:avLst/>
            </a:prstTxWarp>
          </a:bodyPr>
          <a:lstStyle>
            <a:lvl1pPr>
              <a:defRPr lang="en-US" sz="60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wMAADwcAABbNAAAdiUAABAAAAAmAAAACAAAAAGAAAAAAAAA"/>
              </a:ext>
            </a:extLst>
          </p:cNvSpPr>
          <p:nvPr>
            <p:ph idx="1"/>
          </p:nvPr>
        </p:nvSpPr>
        <p:spPr>
          <a:xfrm>
            <a:off x="624205" y="4589780"/>
            <a:ext cx="7886700" cy="1499870"/>
          </a:xfrm>
        </p:spPr>
        <p:txBody>
          <a:bodyPr/>
          <a:lstStyle>
            <a:lvl1pPr marL="0" indent="0">
              <a:buNone/>
              <a:defRPr lang="en-US" sz="2400" cap="none">
                <a:solidFill>
                  <a:srgbClr val="8C8C8C"/>
                </a:solidFill>
              </a:defRPr>
            </a:lvl1pPr>
            <a:lvl2pPr marL="457200" indent="0">
              <a:buNone/>
              <a:defRPr lang="en-US" sz="2000" cap="none">
                <a:solidFill>
                  <a:srgbClr val="8C8C8C"/>
                </a:solidFill>
              </a:defRPr>
            </a:lvl2pPr>
            <a:lvl3pPr marL="914400" indent="0">
              <a:buNone/>
              <a:defRPr lang="en-US" sz="1800" cap="none">
                <a:solidFill>
                  <a:srgbClr val="8C8C8C"/>
                </a:solidFill>
              </a:defRPr>
            </a:lvl3pPr>
            <a:lvl4pPr marL="1371600" indent="0">
              <a:buNone/>
              <a:defRPr lang="en-US" sz="1600" cap="none">
                <a:solidFill>
                  <a:srgbClr val="8C8C8C"/>
                </a:solidFill>
              </a:defRPr>
            </a:lvl4pPr>
            <a:lvl5pPr marL="1828800" indent="0">
              <a:buNone/>
              <a:defRPr lang="en-US" sz="1600" cap="none">
                <a:solidFill>
                  <a:srgbClr val="8C8C8C"/>
                </a:solidFill>
              </a:defRPr>
            </a:lvl5pPr>
            <a:lvl6pPr marL="2286000" indent="0">
              <a:buNone/>
              <a:defRPr lang="en-US" sz="1600" cap="none">
                <a:solidFill>
                  <a:srgbClr val="8C8C8C"/>
                </a:solidFill>
              </a:defRPr>
            </a:lvl6pPr>
            <a:lvl7pPr marL="2743200" indent="0">
              <a:buNone/>
              <a:defRPr lang="en-US" sz="1600" cap="none">
                <a:solidFill>
                  <a:srgbClr val="8C8C8C"/>
                </a:solidFill>
              </a:defRPr>
            </a:lvl7pPr>
            <a:lvl8pPr marL="3200400" indent="0">
              <a:buNone/>
              <a:defRPr lang="en-US" sz="1600" cap="none">
                <a:solidFill>
                  <a:srgbClr val="8C8C8C"/>
                </a:solidFill>
              </a:defRPr>
            </a:lvl8pPr>
            <a:lvl9pPr marL="3657600" indent="0">
              <a:buNone/>
              <a:defRPr lang="en-US" sz="1600" cap="none">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5ACD-83E2-2CAC-ACC1-75F9148F5A20}" type="datetime1">
              <a:t>2/28/2025</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382D-63E2-2CCE-ACC1-959B768F5AC0}" type="slidenum">
              <a:t>‹#›</a:t>
            </a:fld>
            <a:endParaRPr/>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DGGwAAACYAABAAAAAmAAAACAAAAAEAAAAAAAAA"/>
              </a:ext>
            </a:extLst>
          </p:cNvSpPr>
          <p:nvPr>
            <p:ph idx="1"/>
          </p:nvPr>
        </p:nvSpPr>
        <p:spPr>
          <a:xfrm>
            <a:off x="628650" y="1825625"/>
            <a:ext cx="3886200" cy="435165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ehwAADsLAABiNAAAACYAABAAAAAmAAAACAAAAAEAAAAAAAAA"/>
              </a:ext>
            </a:extLst>
          </p:cNvSpPr>
          <p:nvPr>
            <p:ph idx="2"/>
          </p:nvPr>
        </p:nvSpPr>
        <p:spPr>
          <a:xfrm>
            <a:off x="4629150" y="1825625"/>
            <a:ext cx="3886200" cy="435165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7575-3BE2-2C83-ACC1-CDD63B8F5A98}" type="datetime1">
              <a:t>2/28/2025</a:t>
            </a:fld>
            <a:endParaRP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34D7-99E2-2CC2-ACC1-6F977A8F5A3A}" type="slidenum">
              <a:t>‹#›</a:t>
            </a:fld>
            <a:endParaRPr/>
          </a:p>
        </p:txBody>
      </p:sp>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D8CAABkNAAAZwoAABAAAAAmAAAACAAAAAEAAAAAAAAA"/>
              </a:ext>
            </a:extLst>
          </p:cNvSpPr>
          <p:nvPr>
            <p:ph type="title"/>
          </p:nvPr>
        </p:nvSpPr>
        <p:spPr>
          <a:xfrm>
            <a:off x="629920" y="365125"/>
            <a:ext cx="7886700" cy="1325880"/>
          </a:xfrm>
        </p:spPr>
        <p:txBody>
          <a:body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FgKAACsGwAAaQ8AABAAAAAmAAAACAAAAIGAAAAAAAAA"/>
              </a:ext>
            </a:extLst>
          </p:cNvSpPr>
          <p:nvPr>
            <p:ph idx="1"/>
          </p:nvPr>
        </p:nvSpPr>
        <p:spPr>
          <a:xfrm>
            <a:off x="629920" y="1681480"/>
            <a:ext cx="3868420" cy="82359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4" name="Conten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GkPAACsGwAAFCYAABAAAAAmAAAACAAAAAEAAAAAAAAA"/>
              </a:ext>
            </a:extLst>
          </p:cNvSpPr>
          <p:nvPr>
            <p:ph idx="2"/>
          </p:nvPr>
        </p:nvSpPr>
        <p:spPr>
          <a:xfrm>
            <a:off x="629920" y="2505075"/>
            <a:ext cx="3868420" cy="36849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ehwAAFgKAABkNAAAaQ8AABAAAAAmAAAACAAAAIGAAAAAAAAA"/>
              </a:ext>
            </a:extLst>
          </p:cNvSpPr>
          <p:nvPr>
            <p:ph idx="3"/>
          </p:nvPr>
        </p:nvSpPr>
        <p:spPr>
          <a:xfrm>
            <a:off x="4629150" y="1681480"/>
            <a:ext cx="3887470" cy="82359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6" name="Content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ehwAAGkPAABkNAAAFCYAABAAAAAmAAAACAAAAAEAAAAAAAAA"/>
              </a:ext>
            </a:extLst>
          </p:cNvSpPr>
          <p:nvPr>
            <p:ph idx="4"/>
          </p:nvPr>
        </p:nvSpPr>
        <p:spPr>
          <a:xfrm>
            <a:off x="4629150" y="2505075"/>
            <a:ext cx="3887470" cy="36849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5CCE-80E2-2CAA-ACC1-76FF128F5A23}" type="datetime1">
              <a:t>2/28/2025</a:t>
            </a:fld>
            <a:endParaRPr/>
          </a:p>
        </p:txBody>
      </p:sp>
      <p:sp>
        <p:nvSpPr>
          <p:cNvPr id="8" name="Footer Placeholder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9" name="Slide Number Placeholder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19A6-E8E2-2CEF-ACC1-1EBA578F5A4B}" type="slidenum">
              <a:t>‹#›</a:t>
            </a:fld>
            <a:endParaRP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4091-DFE2-2CB6-ACC1-29E30E8F5A7C}" type="datetime1">
              <a:t>2/28/2025</a:t>
            </a:fld>
            <a:endParaRPr/>
          </a:p>
        </p:txBody>
      </p:sp>
      <p:sp>
        <p:nvSpPr>
          <p:cNvPr id="4" name="Foot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5" name="Slide Numb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3653-1DE2-2CC0-ACC1-EB95788F5ABE}" type="slidenum">
              <a:t>‹#›</a:t>
            </a:fld>
            <a:endParaRPr/>
          </a:p>
        </p:txBody>
      </p: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5A2E-60E2-2CAC-ACC1-96F9148F5AC3}" type="datetime1">
              <a:t>2/28/2025</a:t>
            </a:fld>
            <a:endParaRPr/>
          </a:p>
        </p:txBody>
      </p:sp>
      <p:sp>
        <p:nvSpPr>
          <p:cNvPr id="3" name="Footer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4AC8-86E2-2CBC-ACC1-70E9048F5A25}" type="slidenum">
              <a:t>‹#›</a:t>
            </a:fld>
            <a:endParaRPr/>
          </a:p>
        </p:txBody>
      </p: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NACAAAEFgAAqAwAABAAAAAmAAAACAAAAIGAAAAAAAAA"/>
              </a:ext>
            </a:extLst>
          </p:cNvSpPr>
          <p:nvPr>
            <p:ph type="title"/>
          </p:nvPr>
        </p:nvSpPr>
        <p:spPr>
          <a:xfrm>
            <a:off x="629920" y="457200"/>
            <a:ext cx="2948940" cy="1600200"/>
          </a:xfrm>
        </p:spPr>
        <p:txBody>
          <a:bodyPr vert="horz" wrap="square" lIns="91440" tIns="45720" rIns="91440" bIns="45720" numCol="1" spcCol="215900" anchor="b">
            <a:prstTxWarp prst="textNoShape">
              <a:avLst/>
            </a:prstTxWarp>
          </a:bodyPr>
          <a:lstStyle>
            <a:lvl1pPr>
              <a:defRPr lang="en-US" sz="3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6hcAABMGAABkNAAADiQAABAAAAAmAAAACAAAAAGAAAAAAAAA"/>
              </a:ext>
            </a:extLst>
          </p:cNvSpPr>
          <p:nvPr>
            <p:ph idx="1"/>
          </p:nvPr>
        </p:nvSpPr>
        <p:spPr>
          <a:xfrm>
            <a:off x="3887470" y="987425"/>
            <a:ext cx="4629150" cy="4873625"/>
          </a:xfrm>
        </p:spPr>
        <p:txBody>
          <a:bodyPr/>
          <a:lstStyle>
            <a:lvl1pPr>
              <a:defRPr lang="en-US" sz="3200" cap="none"/>
            </a:lvl1pPr>
            <a:lvl2pPr>
              <a:defRPr lang="en-US" sz="2800" cap="none"/>
            </a:lvl2pPr>
            <a:lvl3pPr>
              <a:defRPr lang="en-US" sz="2400" cap="none"/>
            </a:lvl3pPr>
            <a:lvl4pPr>
              <a:defRPr lang="en-US" sz="2000" cap="none"/>
            </a:lvl4pPr>
            <a:lvl5pPr>
              <a:defRPr lang="en-US" sz="2000" cap="none"/>
            </a:lvl5pPr>
            <a:lvl6pPr>
              <a:defRPr lang="en-US" sz="2000" cap="none"/>
            </a:lvl6pPr>
            <a:lvl7pPr>
              <a:defRPr lang="en-US" sz="2000" cap="none"/>
            </a:lvl7pPr>
            <a:lvl8pPr>
              <a:defRPr lang="en-US" sz="2000" cap="none"/>
            </a:lvl8pPr>
            <a:lvl9pPr>
              <a:defRPr lang="en-US" sz="20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KgMAAAEFgAAGyQAABAAAAAmAAAACAAAAAGAAAAAAAAA"/>
              </a:ext>
            </a:extLst>
          </p:cNvSpPr>
          <p:nvPr>
            <p:ph idx="2"/>
          </p:nvPr>
        </p:nvSpPr>
        <p:spPr>
          <a:xfrm>
            <a:off x="629920" y="2057400"/>
            <a:ext cx="2948940" cy="3811905"/>
          </a:xfrm>
        </p:spPr>
        <p:txBody>
          <a:bodyPr/>
          <a:lstStyle>
            <a:lvl1pPr marL="0" indent="0">
              <a:buNone/>
              <a:defRPr lang="en-US" sz="1600" cap="none"/>
            </a:lvl1pPr>
            <a:lvl2pPr marL="457200" indent="0">
              <a:buNone/>
              <a:defRPr lang="en-US" sz="1400" cap="none"/>
            </a:lvl2pPr>
            <a:lvl3pPr marL="914400" indent="0">
              <a:buNone/>
              <a:defRPr lang="en-US" sz="1200" cap="none"/>
            </a:lvl3pPr>
            <a:lvl4pPr marL="1371600" indent="0">
              <a:buNone/>
              <a:defRPr lang="en-US" sz="1000" cap="none"/>
            </a:lvl4pPr>
            <a:lvl5pPr marL="1828800" indent="0">
              <a:buNone/>
              <a:defRPr lang="en-US" sz="1000" cap="none"/>
            </a:lvl5pPr>
            <a:lvl6pPr marL="2286000" indent="0">
              <a:buNone/>
              <a:defRPr lang="en-US" sz="1000" cap="none"/>
            </a:lvl6pPr>
            <a:lvl7pPr marL="2743200" indent="0">
              <a:buNone/>
              <a:defRPr lang="en-US" sz="1000" cap="none"/>
            </a:lvl7pPr>
            <a:lvl8pPr marL="3200400" indent="0">
              <a:buNone/>
              <a:defRPr lang="en-US" sz="1000" cap="none"/>
            </a:lvl8pPr>
            <a:lvl9pPr marL="3657600" indent="0">
              <a:buNone/>
              <a:defRPr lang="en-US" sz="1000" cap="none"/>
            </a:lvl9pPr>
          </a:lstStyle>
          <a:p>
            <a:pPr>
              <a:defRPr lang="en-US"/>
            </a:pPr>
            <a:r>
              <a:t>Click to edit Master text styles</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5510-5EE2-2CA3-ACC1-A8F61B8F5AFD}" type="datetime1">
              <a:t>2/28/2025</a:t>
            </a:fld>
            <a:endParaRP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1EC0-8EE2-2CE8-ACC1-78BD508F5A2D}" type="slidenum">
              <a:t>‹#›</a:t>
            </a:fld>
            <a:endParaRP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NgJAABwNQAAsCUAABAAAAAmAAAACAAAAAAAAAAAAA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7B80-CEE2-2C8D-ACC1-38D8358F5A6D}" type="slidenum">
              <a:t>‹#›</a:t>
            </a:fld>
            <a:endParaRPr/>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NACAAAEFgAAqAwAABAAAAAmAAAACAAAAIGAAAAAAAAA"/>
              </a:ext>
            </a:extLst>
          </p:cNvSpPr>
          <p:nvPr>
            <p:ph type="title"/>
          </p:nvPr>
        </p:nvSpPr>
        <p:spPr>
          <a:xfrm>
            <a:off x="629920" y="457200"/>
            <a:ext cx="2948940" cy="1600200"/>
          </a:xfrm>
        </p:spPr>
        <p:txBody>
          <a:bodyPr vert="horz" wrap="square" lIns="91440" tIns="45720" rIns="91440" bIns="45720" numCol="1" spcCol="215900" anchor="b">
            <a:prstTxWarp prst="textNoShape">
              <a:avLst/>
            </a:prstTxWarp>
          </a:bodyPr>
          <a:lstStyle>
            <a:lvl1pPr>
              <a:defRPr lang="en-US" sz="3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Picture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6hcAABMGAABkNAAADiQAABAAAAAmAAAACAAAAAGAAAAAAAAA"/>
              </a:ext>
            </a:extLst>
          </p:cNvSpPr>
          <p:nvPr>
            <p:ph type="pic" idx="1"/>
          </p:nvPr>
        </p:nvSpPr>
        <p:spPr>
          <a:xfrm>
            <a:off x="3887470" y="987425"/>
            <a:ext cx="4629150" cy="4873625"/>
          </a:xfrm>
        </p:spPr>
        <p:txBody>
          <a:bodyPr/>
          <a:lstStyle>
            <a:lvl1pPr marL="0" indent="0">
              <a:buNone/>
              <a:defRPr lang="en-US" sz="3200" cap="none"/>
            </a:lvl1pPr>
            <a:lvl2pPr marL="457200" indent="0">
              <a:buNone/>
              <a:defRPr lang="en-US" sz="2800" cap="none"/>
            </a:lvl2pPr>
            <a:lvl3pPr marL="914400" indent="0">
              <a:buNone/>
              <a:defRPr lang="en-US" sz="2400" cap="none"/>
            </a:lvl3pPr>
            <a:lvl4pPr marL="1371600" indent="0">
              <a:buNone/>
              <a:defRPr lang="en-US" sz="2000" cap="none"/>
            </a:lvl4pPr>
            <a:lvl5pPr marL="1828800" indent="0">
              <a:buNone/>
              <a:defRPr lang="en-US" sz="2000" cap="none"/>
            </a:lvl5pPr>
            <a:lvl6pPr marL="2286000" indent="0">
              <a:buNone/>
              <a:defRPr lang="en-US" sz="2000" cap="none"/>
            </a:lvl6pPr>
            <a:lvl7pPr marL="2743200" indent="0">
              <a:buNone/>
              <a:defRPr lang="en-US" sz="2000" cap="none"/>
            </a:lvl7pPr>
            <a:lvl8pPr marL="3200400" indent="0">
              <a:buNone/>
              <a:defRPr lang="en-US" sz="2000" cap="none"/>
            </a:lvl8pPr>
            <a:lvl9pPr marL="3657600" indent="0">
              <a:buNone/>
              <a:defRPr lang="en-US" sz="2000" cap="none"/>
            </a:lvl9pPr>
          </a:lstStyle>
          <a:p>
            <a:pPr>
              <a:defRPr lang="en-US"/>
            </a:pPr>
            <a:endParaRPr/>
          </a:p>
        </p:txBody>
      </p:sp>
      <p:sp>
        <p:nvSpPr>
          <p:cNvPr id="4" name="Tex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KgMAAAEFgAAGyQAABAAAAAmAAAACAAAAAGAAAAAAAAA"/>
              </a:ext>
            </a:extLst>
          </p:cNvSpPr>
          <p:nvPr>
            <p:ph idx="2"/>
          </p:nvPr>
        </p:nvSpPr>
        <p:spPr>
          <a:xfrm>
            <a:off x="629920" y="2057400"/>
            <a:ext cx="2948940" cy="3811905"/>
          </a:xfrm>
        </p:spPr>
        <p:txBody>
          <a:bodyPr/>
          <a:lstStyle>
            <a:lvl1pPr marL="0" indent="0">
              <a:buNone/>
              <a:defRPr lang="en-US" sz="1600" cap="none"/>
            </a:lvl1pPr>
            <a:lvl2pPr marL="457200" indent="0">
              <a:buNone/>
              <a:defRPr lang="en-US" sz="1400" cap="none"/>
            </a:lvl2pPr>
            <a:lvl3pPr marL="914400" indent="0">
              <a:buNone/>
              <a:defRPr lang="en-US" sz="1200" cap="none"/>
            </a:lvl3pPr>
            <a:lvl4pPr marL="1371600" indent="0">
              <a:buNone/>
              <a:defRPr lang="en-US" sz="1000" cap="none"/>
            </a:lvl4pPr>
            <a:lvl5pPr marL="1828800" indent="0">
              <a:buNone/>
              <a:defRPr lang="en-US" sz="1000" cap="none"/>
            </a:lvl5pPr>
            <a:lvl6pPr marL="2286000" indent="0">
              <a:buNone/>
              <a:defRPr lang="en-US" sz="1000" cap="none"/>
            </a:lvl6pPr>
            <a:lvl7pPr marL="2743200" indent="0">
              <a:buNone/>
              <a:defRPr lang="en-US" sz="1000" cap="none"/>
            </a:lvl7pPr>
            <a:lvl8pPr marL="3200400" indent="0">
              <a:buNone/>
              <a:defRPr lang="en-US" sz="1000" cap="none"/>
            </a:lvl8pPr>
            <a:lvl9pPr marL="3657600" indent="0">
              <a:buNone/>
              <a:defRPr lang="en-US" sz="1000" cap="none"/>
            </a:lvl9pPr>
          </a:lstStyle>
          <a:p>
            <a:pPr>
              <a:defRPr lang="en-US"/>
            </a:pPr>
            <a:r>
              <a:t>Click to edit Master text styles</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52CB-85E2-2CA4-ACC1-73F11C8F5A26}" type="datetime1">
              <a:t>2/28/2025</a:t>
            </a:fld>
            <a:endParaRP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3262-2CE2-2CC4-ACC1-DA917C8F5A8F}" type="slidenum">
              <a:t>‹#›</a:t>
            </a:fld>
            <a:endParaRPr/>
          </a:p>
        </p:txBody>
      </p:sp>
    </p:spTree>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Q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IAAAAAAA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2F44-0AE2-2CD9-ACC1-FC8C618F5AA9}" type="datetime1">
              <a:t>2/28/2025</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2E0A-44E2-2CD8-ACC1-B28D608F5AE7}" type="slidenum">
              <a:t>‹#›</a:t>
            </a:fld>
            <a:endParaRPr/>
          </a:p>
        </p:txBody>
      </p:sp>
    </p:spTree>
  </p:cSld>
  <p:clrMapOvr>
    <a:masterClrMapping/>
  </p:clrMapOvr>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Q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SgAAD8CAABiNAAAACYAABAAAAAmAAAACAAAAAMAAAAAAAAA"/>
              </a:ext>
            </a:extLst>
          </p:cNvSpPr>
          <p:nvPr>
            <p:ph type="title"/>
          </p:nvPr>
        </p:nvSpPr>
        <p:spPr>
          <a:xfrm>
            <a:off x="6543675" y="365125"/>
            <a:ext cx="1971675" cy="5812155"/>
          </a:xfrm>
        </p:spPr>
        <p:txBody>
          <a:bodyPr vert="vert" wrap="square" lIns="91440" tIns="45720" rIns="91440" bIns="4572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Q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CNJwAAACYAABAAAAAmAAAACAAAAAMAAAAAAAAA"/>
              </a:ext>
            </a:extLst>
          </p:cNvSpPr>
          <p:nvPr>
            <p:ph idx="1"/>
          </p:nvPr>
        </p:nvSpPr>
        <p:spPr>
          <a:xfrm>
            <a:off x="628650" y="365125"/>
            <a:ext cx="5800725" cy="5812155"/>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0F9A-D4E2-2CF9-ACC1-22AC418F5A77}" type="datetime1">
              <a:t>2/28/2025</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22D0-9EE2-2CD4-ACC1-68816C8F5A3D}" type="slidenum">
              <a:t>‹#›</a:t>
            </a:fld>
            <a:endParaRPr/>
          </a:p>
        </p:txBody>
      </p:sp>
    </p:spTree>
  </p:cSld>
  <p:clrMapOvr>
    <a:masterClrMapping/>
  </p:clrMapOvr>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sNAAAINAAAJhYAABAAAAAmAAAACAAAAAEAAAAAAAAA"/>
              </a:ext>
            </a:extLst>
          </p:cNvSpPr>
          <p:nvPr>
            <p:ph type="ctrTitle"/>
          </p:nvPr>
        </p:nvSpPr>
        <p:spPr>
          <a:xfrm>
            <a:off x="685800" y="2130425"/>
            <a:ext cx="7772400" cy="1470025"/>
          </a:xfrm>
        </p:spPr>
        <p:txBody>
          <a:bodyPr/>
          <a:lstStyle/>
          <a:p>
            <a:pPr>
              <a:defRPr lang="en-US"/>
            </a:pPr>
            <a:r>
              <a:t>Click to edit Master title style</a:t>
            </a:r>
          </a:p>
        </p:txBody>
      </p:sp>
      <p:sp>
        <p:nvSpPr>
          <p:cNvPr id="3" name="Subtitle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gAAOgXAADQLwAAsCIAABAAAAAmAAAACAAAAAGAAAAAAAAA"/>
              </a:ext>
            </a:extLst>
          </p:cNvSpPr>
          <p:nvPr>
            <p:ph type="subTitle" idx="1"/>
          </p:nvPr>
        </p:nvSpPr>
        <p:spPr>
          <a:xfrm>
            <a:off x="1371600" y="3886200"/>
            <a:ext cx="6400800" cy="1752600"/>
          </a:xfrm>
        </p:spPr>
        <p:txBody>
          <a:bodyPr/>
          <a:lstStyle>
            <a:lvl1pPr marL="0" indent="0" algn="ctr">
              <a:buNone/>
              <a:defRPr lang="en-US" cap="none">
                <a:solidFill>
                  <a:srgbClr val="8C8C8C"/>
                </a:solidFill>
              </a:defRPr>
            </a:lvl1pPr>
            <a:lvl2pPr marL="457200" indent="0" algn="ctr">
              <a:buNone/>
              <a:defRPr lang="en-US" cap="none">
                <a:solidFill>
                  <a:srgbClr val="8C8C8C"/>
                </a:solidFill>
              </a:defRPr>
            </a:lvl2pPr>
            <a:lvl3pPr marL="914400" indent="0" algn="ctr">
              <a:buNone/>
              <a:defRPr lang="en-US" cap="none">
                <a:solidFill>
                  <a:srgbClr val="8C8C8C"/>
                </a:solidFill>
              </a:defRPr>
            </a:lvl3pPr>
            <a:lvl4pPr marL="1371600" indent="0" algn="ctr">
              <a:buNone/>
              <a:defRPr lang="en-US" cap="none">
                <a:solidFill>
                  <a:srgbClr val="8C8C8C"/>
                </a:solidFill>
              </a:defRPr>
            </a:lvl4pPr>
            <a:lvl5pPr marL="1828800" indent="0" algn="ctr">
              <a:buNone/>
              <a:defRPr lang="en-US" cap="none">
                <a:solidFill>
                  <a:srgbClr val="8C8C8C"/>
                </a:solidFill>
              </a:defRPr>
            </a:lvl5pPr>
            <a:lvl6pPr marL="2286000" indent="0" algn="ctr">
              <a:buNone/>
              <a:defRPr lang="en-US" cap="none">
                <a:solidFill>
                  <a:srgbClr val="8C8C8C"/>
                </a:solidFill>
              </a:defRPr>
            </a:lvl6pPr>
            <a:lvl7pPr marL="2743200" indent="0" algn="ctr">
              <a:buNone/>
              <a:defRPr lang="en-US" cap="none">
                <a:solidFill>
                  <a:srgbClr val="8C8C8C"/>
                </a:solidFill>
              </a:defRPr>
            </a:lvl7pPr>
            <a:lvl8pPr marL="3200400" indent="0" algn="ctr">
              <a:buNone/>
              <a:defRPr lang="en-US" cap="none">
                <a:solidFill>
                  <a:srgbClr val="8C8C8C"/>
                </a:solidFill>
              </a:defRPr>
            </a:lvl8pPr>
            <a:lvl9pPr marL="3657600" indent="0" algn="ctr">
              <a:buNone/>
              <a:defRPr lang="en-US" cap="none">
                <a:solidFill>
                  <a:srgbClr val="8C8C8C"/>
                </a:solidFill>
              </a:defRPr>
            </a:lvl9pPr>
          </a:lstStyle>
          <a:p>
            <a:pPr>
              <a:defRPr lang="en-US"/>
            </a:pPr>
            <a:r>
              <a:t>Click to edit Master subtitle style</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48FC-B2E2-2CBE-ACC1-44EB068F5A11}" type="slidenum">
              <a:t>‹#›</a:t>
            </a:fld>
            <a:endParaRPr/>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NgJAABwNQAAsCUAABAAAAAmAAAACAAAAAAAAAAAAA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0C38-76E2-2CFA-ACC1-80AF428F5AD5}" type="slidenum">
              <a:t>‹#›</a:t>
            </a:fld>
            <a:endParaRPr/>
          </a:p>
        </p:txBody>
      </p:sp>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gQAABwbAABCNAAAfSMAABAAAAAmAAAACAAAAIGAAAAAAAAA"/>
              </a:ext>
            </a:extLst>
          </p:cNvSpPr>
          <p:nvPr>
            <p:ph type="title"/>
          </p:nvPr>
        </p:nvSpPr>
        <p:spPr>
          <a:xfrm>
            <a:off x="722630" y="4406900"/>
            <a:ext cx="7772400" cy="1362075"/>
          </a:xfrm>
        </p:spPr>
        <p:txBody>
          <a:bodyPr vert="horz" wrap="square" lIns="91440" tIns="45720" rIns="91440" bIns="45720" numCol="1" spcCol="215900" anchor="t">
            <a:prstTxWarp prst="textNoShape">
              <a:avLst/>
            </a:prstTxWarp>
          </a:bodyPr>
          <a:lstStyle>
            <a:lvl1pPr algn="l">
              <a:defRPr lang="en-US" sz="4000" b="1" cap="all"/>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gQAAOIRAABCNAAAHBsAABAAAAAmAAAACAAAAIGAAAAAAAAA"/>
              </a:ext>
            </a:extLst>
          </p:cNvSpPr>
          <p:nvPr>
            <p:ph idx="1"/>
          </p:nvPr>
        </p:nvSpPr>
        <p:spPr>
          <a:xfrm>
            <a:off x="722630" y="2907030"/>
            <a:ext cx="7772400" cy="1499870"/>
          </a:xfrm>
        </p:spPr>
        <p:txBody>
          <a:bodyPr vert="horz" wrap="square" lIns="91440" tIns="45720" rIns="91440" bIns="45720" numCol="1" spcCol="215900" anchor="b">
            <a:prstTxWarp prst="textNoShape">
              <a:avLst/>
            </a:prstTxWarp>
          </a:bodyPr>
          <a:lstStyle>
            <a:lvl1pPr marL="0" indent="0">
              <a:buNone/>
              <a:defRPr lang="en-US" sz="2000" cap="none">
                <a:solidFill>
                  <a:srgbClr val="8C8C8C"/>
                </a:solidFill>
              </a:defRPr>
            </a:lvl1pPr>
            <a:lvl2pPr marL="457200" indent="0">
              <a:buNone/>
              <a:defRPr lang="en-US" sz="1800" cap="none">
                <a:solidFill>
                  <a:srgbClr val="8C8C8C"/>
                </a:solidFill>
              </a:defRPr>
            </a:lvl2pPr>
            <a:lvl3pPr marL="914400" indent="0">
              <a:buNone/>
              <a:defRPr lang="en-US" sz="1600" cap="none">
                <a:solidFill>
                  <a:srgbClr val="8C8C8C"/>
                </a:solidFill>
              </a:defRPr>
            </a:lvl3pPr>
            <a:lvl4pPr marL="1371600" indent="0">
              <a:buNone/>
              <a:defRPr lang="en-US" sz="1400" cap="none">
                <a:solidFill>
                  <a:srgbClr val="8C8C8C"/>
                </a:solidFill>
              </a:defRPr>
            </a:lvl4pPr>
            <a:lvl5pPr marL="1828800" indent="0">
              <a:buNone/>
              <a:defRPr lang="en-US" sz="1400" cap="none">
                <a:solidFill>
                  <a:srgbClr val="8C8C8C"/>
                </a:solidFill>
              </a:defRPr>
            </a:lvl5pPr>
            <a:lvl6pPr marL="2286000" indent="0">
              <a:buNone/>
              <a:defRPr lang="en-US" sz="1400" cap="none">
                <a:solidFill>
                  <a:srgbClr val="8C8C8C"/>
                </a:solidFill>
              </a:defRPr>
            </a:lvl6pPr>
            <a:lvl7pPr marL="2743200" indent="0">
              <a:buNone/>
              <a:defRPr lang="en-US" sz="1400" cap="none">
                <a:solidFill>
                  <a:srgbClr val="8C8C8C"/>
                </a:solidFill>
              </a:defRPr>
            </a:lvl7pPr>
            <a:lvl8pPr marL="3200400" indent="0">
              <a:buNone/>
              <a:defRPr lang="en-US" sz="1400" cap="none">
                <a:solidFill>
                  <a:srgbClr val="8C8C8C"/>
                </a:solidFill>
              </a:defRPr>
            </a:lvl8pPr>
            <a:lvl9pPr marL="3657600" indent="0">
              <a:buNone/>
              <a:defRPr lang="en-US" sz="1400" cap="none">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0F39-77E2-2CF9-ACC1-81AC418F5AD4}" type="slidenum">
              <a:t>‹#›</a:t>
            </a:fld>
            <a:endParaRPr/>
          </a:p>
        </p:txBody>
      </p:sp>
    </p:spTree>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NgJAACoGwAAsCUAABAAAAAmAAAACAAAAAGAAAAAAAAA"/>
              </a:ext>
            </a:extLst>
          </p:cNvSpPr>
          <p:nvPr>
            <p:ph idx="1"/>
          </p:nvPr>
        </p:nvSpPr>
        <p:spPr>
          <a:xfrm>
            <a:off x="457200" y="1600200"/>
            <a:ext cx="4038600" cy="4526280"/>
          </a:xfrm>
        </p:spPr>
        <p:txBody>
          <a:bodyPr/>
          <a:lstStyle>
            <a:lvl1pPr>
              <a:defRPr lang="en-US" sz="2800" cap="none"/>
            </a:lvl1pPr>
            <a:lvl2pPr>
              <a:defRPr lang="en-US" sz="2400" cap="none"/>
            </a:lvl2pPr>
            <a:lvl3pPr>
              <a:defRPr lang="en-US" sz="2000" cap="none"/>
            </a:lvl3pPr>
            <a:lvl4pPr>
              <a:defRPr lang="en-US" sz="1800" cap="none"/>
            </a:lvl4pPr>
            <a:lvl5pPr>
              <a:defRPr lang="en-US" sz="1800" cap="none"/>
            </a:lvl5pPr>
            <a:lvl6pPr>
              <a:defRPr lang="en-US" sz="1800" cap="none"/>
            </a:lvl6pPr>
            <a:lvl7pPr>
              <a:defRPr lang="en-US" sz="1800" cap="none"/>
            </a:lvl7pPr>
            <a:lvl8pPr>
              <a:defRPr lang="en-US" sz="1800" cap="none"/>
            </a:lvl8pPr>
            <a:lvl9pPr>
              <a:defRPr lang="en-US" sz="18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BwAANgJAABwNQAAsCUAABAAAAAmAAAACAAAAAGAAAAAAAAA"/>
              </a:ext>
            </a:extLst>
          </p:cNvSpPr>
          <p:nvPr>
            <p:ph idx="2"/>
          </p:nvPr>
        </p:nvSpPr>
        <p:spPr>
          <a:xfrm>
            <a:off x="4648200" y="1600200"/>
            <a:ext cx="4038600" cy="4526280"/>
          </a:xfrm>
        </p:spPr>
        <p:txBody>
          <a:bodyPr/>
          <a:lstStyle>
            <a:lvl1pPr>
              <a:defRPr lang="en-US" sz="2800" cap="none"/>
            </a:lvl1pPr>
            <a:lvl2pPr>
              <a:defRPr lang="en-US" sz="2400" cap="none"/>
            </a:lvl2pPr>
            <a:lvl3pPr>
              <a:defRPr lang="en-US" sz="2000" cap="none"/>
            </a:lvl3pPr>
            <a:lvl4pPr>
              <a:defRPr lang="en-US" sz="1800" cap="none"/>
            </a:lvl4pPr>
            <a:lvl5pPr>
              <a:defRPr lang="en-US" sz="1800" cap="none"/>
            </a:lvl5pPr>
            <a:lvl6pPr>
              <a:defRPr lang="en-US" sz="1800" cap="none"/>
            </a:lvl6pPr>
            <a:lvl7pPr>
              <a:defRPr lang="en-US" sz="1800" cap="none"/>
            </a:lvl7pPr>
            <a:lvl8pPr>
              <a:defRPr lang="en-US" sz="1800" cap="none"/>
            </a:lvl8pPr>
            <a:lvl9pPr>
              <a:defRPr lang="en-US" sz="18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2F0E-40E2-2CD9-ACC1-B68C618F5AE3}" type="slidenum">
              <a:t>‹#›</a:t>
            </a:fld>
            <a:endParaRPr/>
          </a:p>
        </p:txBody>
      </p:sp>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HIJAACrGwAAYQ0AABAAAAAmAAAACAAAAIGAAAAAAAAA"/>
              </a:ext>
            </a:extLst>
          </p:cNvSpPr>
          <p:nvPr>
            <p:ph idx="1"/>
          </p:nvPr>
        </p:nvSpPr>
        <p:spPr>
          <a:xfrm>
            <a:off x="457200" y="1535430"/>
            <a:ext cx="4040505" cy="63944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4" name="Conten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GENAACrGwAAsCUAABAAAAAmAAAACAAAAAGAAAAAAAAA"/>
              </a:ext>
            </a:extLst>
          </p:cNvSpPr>
          <p:nvPr>
            <p:ph idx="2"/>
          </p:nvPr>
        </p:nvSpPr>
        <p:spPr>
          <a:xfrm>
            <a:off x="457200" y="2174875"/>
            <a:ext cx="4040505" cy="3951605"/>
          </a:xfrm>
        </p:spPr>
        <p:txBody>
          <a:bodyPr/>
          <a:lstStyle>
            <a:lvl1pPr>
              <a:defRPr lang="en-US" sz="2400" cap="none"/>
            </a:lvl1pPr>
            <a:lvl2pPr>
              <a:defRPr lang="en-US" sz="2000" cap="none"/>
            </a:lvl2pPr>
            <a:lvl3pPr>
              <a:defRPr lang="en-US" sz="1800" cap="none"/>
            </a:lvl3pPr>
            <a:lvl4pPr>
              <a:defRPr lang="en-US" sz="1600" cap="none"/>
            </a:lvl4pPr>
            <a:lvl5pPr>
              <a:defRPr lang="en-US" sz="1600" cap="none"/>
            </a:lvl5pPr>
            <a:lvl6pPr>
              <a:defRPr lang="en-US" sz="1600" cap="none"/>
            </a:lvl6pPr>
            <a:lvl7pPr>
              <a:defRPr lang="en-US" sz="1600" cap="none"/>
            </a:lvl7pPr>
            <a:lvl8pPr>
              <a:defRPr lang="en-US" sz="1600" cap="none"/>
            </a:lvl8pPr>
            <a:lvl9pPr>
              <a:defRPr lang="en-US" sz="16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wAAHIJAABwNQAAYQ0AABAAAAAmAAAACAAAAIGAAAAAAAAA"/>
              </a:ext>
            </a:extLst>
          </p:cNvSpPr>
          <p:nvPr>
            <p:ph idx="3"/>
          </p:nvPr>
        </p:nvSpPr>
        <p:spPr>
          <a:xfrm>
            <a:off x="4645025" y="1535430"/>
            <a:ext cx="4041775" cy="63944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6" name="Content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wAAGENAABwNQAAsCUAABAAAAAmAAAACAAAAAGAAAAAAAAA"/>
              </a:ext>
            </a:extLst>
          </p:cNvSpPr>
          <p:nvPr>
            <p:ph idx="4"/>
          </p:nvPr>
        </p:nvSpPr>
        <p:spPr>
          <a:xfrm>
            <a:off x="4645025" y="2174875"/>
            <a:ext cx="4041775" cy="3951605"/>
          </a:xfrm>
        </p:spPr>
        <p:txBody>
          <a:bodyPr/>
          <a:lstStyle>
            <a:lvl1pPr>
              <a:defRPr lang="en-US" sz="2400" cap="none"/>
            </a:lvl1pPr>
            <a:lvl2pPr>
              <a:defRPr lang="en-US" sz="2000" cap="none"/>
            </a:lvl2pPr>
            <a:lvl3pPr>
              <a:defRPr lang="en-US" sz="1800" cap="none"/>
            </a:lvl3pPr>
            <a:lvl4pPr>
              <a:defRPr lang="en-US" sz="1600" cap="none"/>
            </a:lvl4pPr>
            <a:lvl5pPr>
              <a:defRPr lang="en-US" sz="1600" cap="none"/>
            </a:lvl5pPr>
            <a:lvl6pPr>
              <a:defRPr lang="en-US" sz="1600" cap="none"/>
            </a:lvl6pPr>
            <a:lvl7pPr>
              <a:defRPr lang="en-US" sz="1600" cap="none"/>
            </a:lvl7pPr>
            <a:lvl8pPr>
              <a:defRPr lang="en-US" sz="1600" cap="none"/>
            </a:lvl8pPr>
            <a:lvl9pPr>
              <a:defRPr lang="en-US" sz="16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8" name="Footer Placeholder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9" name="Slide Number Placeholder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6529-67E2-2C93-ACC1-91C62B8F5AC4}" type="slidenum">
              <a:t>‹#›</a:t>
            </a:fld>
            <a:endParaRPr/>
          </a:p>
        </p:txBody>
      </p:sp>
    </p:spTree>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4" name="Foot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5" name="Slide Numb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49CF-81E2-2CBF-ACC1-77EA078F5A22}" type="slidenum">
              <a:t>‹#›</a:t>
            </a:fld>
            <a:endParaRPr/>
          </a:p>
        </p:txBody>
      </p:sp>
    </p:spTree>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3" name="Footer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7A5B-15E2-2C8C-ACC1-E3D9348F5AB6}" type="slidenum">
              <a:t>‹#›</a:t>
            </a:fld>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gQAABwbAABCNAAAfSMAABAAAAAmAAAACAAAAIGAAAAAAAAA"/>
              </a:ext>
            </a:extLst>
          </p:cNvSpPr>
          <p:nvPr>
            <p:ph type="title"/>
          </p:nvPr>
        </p:nvSpPr>
        <p:spPr>
          <a:xfrm>
            <a:off x="722630" y="4406900"/>
            <a:ext cx="7772400" cy="1362075"/>
          </a:xfrm>
        </p:spPr>
        <p:txBody>
          <a:bodyPr vert="horz" wrap="square" lIns="91440" tIns="45720" rIns="91440" bIns="45720" numCol="1" spcCol="215900" anchor="t">
            <a:prstTxWarp prst="textNoShape">
              <a:avLst/>
            </a:prstTxWarp>
          </a:bodyPr>
          <a:lstStyle>
            <a:lvl1pPr algn="l">
              <a:defRPr lang="en-US" sz="4000" b="1" cap="all"/>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gQAAOIRAABCNAAAHBsAABAAAAAmAAAACAAAAIGAAAAAAAAA"/>
              </a:ext>
            </a:extLst>
          </p:cNvSpPr>
          <p:nvPr>
            <p:ph idx="1"/>
          </p:nvPr>
        </p:nvSpPr>
        <p:spPr>
          <a:xfrm>
            <a:off x="722630" y="2907030"/>
            <a:ext cx="7772400" cy="1499870"/>
          </a:xfrm>
        </p:spPr>
        <p:txBody>
          <a:bodyPr vert="horz" wrap="square" lIns="91440" tIns="45720" rIns="91440" bIns="45720" numCol="1" spcCol="215900" anchor="b">
            <a:prstTxWarp prst="textNoShape">
              <a:avLst/>
            </a:prstTxWarp>
          </a:bodyPr>
          <a:lstStyle>
            <a:lvl1pPr marL="0" indent="0">
              <a:buNone/>
              <a:defRPr lang="en-US" sz="2000" cap="none">
                <a:solidFill>
                  <a:srgbClr val="8C8C8C"/>
                </a:solidFill>
              </a:defRPr>
            </a:lvl1pPr>
            <a:lvl2pPr marL="457200" indent="0">
              <a:buNone/>
              <a:defRPr lang="en-US" sz="1800" cap="none">
                <a:solidFill>
                  <a:srgbClr val="8C8C8C"/>
                </a:solidFill>
              </a:defRPr>
            </a:lvl2pPr>
            <a:lvl3pPr marL="914400" indent="0">
              <a:buNone/>
              <a:defRPr lang="en-US" sz="1600" cap="none">
                <a:solidFill>
                  <a:srgbClr val="8C8C8C"/>
                </a:solidFill>
              </a:defRPr>
            </a:lvl3pPr>
            <a:lvl4pPr marL="1371600" indent="0">
              <a:buNone/>
              <a:defRPr lang="en-US" sz="1400" cap="none">
                <a:solidFill>
                  <a:srgbClr val="8C8C8C"/>
                </a:solidFill>
              </a:defRPr>
            </a:lvl4pPr>
            <a:lvl5pPr marL="1828800" indent="0">
              <a:buNone/>
              <a:defRPr lang="en-US" sz="1400" cap="none">
                <a:solidFill>
                  <a:srgbClr val="8C8C8C"/>
                </a:solidFill>
              </a:defRPr>
            </a:lvl5pPr>
            <a:lvl6pPr marL="2286000" indent="0">
              <a:buNone/>
              <a:defRPr lang="en-US" sz="1400" cap="none">
                <a:solidFill>
                  <a:srgbClr val="8C8C8C"/>
                </a:solidFill>
              </a:defRPr>
            </a:lvl6pPr>
            <a:lvl7pPr marL="2743200" indent="0">
              <a:buNone/>
              <a:defRPr lang="en-US" sz="1400" cap="none">
                <a:solidFill>
                  <a:srgbClr val="8C8C8C"/>
                </a:solidFill>
              </a:defRPr>
            </a:lvl7pPr>
            <a:lvl8pPr marL="3200400" indent="0">
              <a:buNone/>
              <a:defRPr lang="en-US" sz="1400" cap="none">
                <a:solidFill>
                  <a:srgbClr val="8C8C8C"/>
                </a:solidFill>
              </a:defRPr>
            </a:lvl8pPr>
            <a:lvl9pPr marL="3657600" indent="0">
              <a:buNone/>
              <a:defRPr lang="en-US" sz="1400" cap="none">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1C7C-32E2-2CEA-ACC1-C4BF528F5A91}" type="slidenum">
              <a:t>‹#›</a:t>
            </a:fld>
            <a:endParaRPr/>
          </a:p>
        </p:txBody>
      </p:sp>
    </p:spTree>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K4BAABSFQAA1AgAABAAAAAmAAAACAAAAIGAAAAAAAAA"/>
              </a:ext>
            </a:extLst>
          </p:cNvSpPr>
          <p:nvPr>
            <p:ph type="title"/>
          </p:nvPr>
        </p:nvSpPr>
        <p:spPr>
          <a:xfrm>
            <a:off x="457200" y="273050"/>
            <a:ext cx="3008630" cy="1162050"/>
          </a:xfrm>
        </p:spPr>
        <p:txBody>
          <a:bodyPr vert="horz" wrap="square" lIns="91440" tIns="45720" rIns="91440" bIns="45720" numCol="1" spcCol="215900" anchor="b">
            <a:prstTxWarp prst="textNoShape">
              <a:avLst/>
            </a:prstTxWarp>
          </a:bodyPr>
          <a:lstStyle>
            <a:lvl1pPr algn="l">
              <a:defRPr lang="en-US" sz="2000" b="1"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UAAK4BAABwNQAAsCUAABAAAAAmAAAACAAAAAGAAAAAAAAA"/>
              </a:ext>
            </a:extLst>
          </p:cNvSpPr>
          <p:nvPr>
            <p:ph idx="1"/>
          </p:nvPr>
        </p:nvSpPr>
        <p:spPr>
          <a:xfrm>
            <a:off x="3575050" y="273050"/>
            <a:ext cx="5111750" cy="5853430"/>
          </a:xfrm>
        </p:spPr>
        <p:txBody>
          <a:bodyPr/>
          <a:lstStyle>
            <a:lvl1pPr>
              <a:defRPr lang="en-US" sz="3200" cap="none"/>
            </a:lvl1pPr>
            <a:lvl2pPr>
              <a:defRPr lang="en-US" sz="2800" cap="none"/>
            </a:lvl2pPr>
            <a:lvl3pPr>
              <a:defRPr lang="en-US" sz="2400" cap="none"/>
            </a:lvl3pPr>
            <a:lvl4pPr>
              <a:defRPr lang="en-US" sz="2000" cap="none"/>
            </a:lvl4pPr>
            <a:lvl5pPr>
              <a:defRPr lang="en-US" sz="2000" cap="none"/>
            </a:lvl5pPr>
            <a:lvl6pPr>
              <a:defRPr lang="en-US" sz="2000" cap="none"/>
            </a:lvl6pPr>
            <a:lvl7pPr>
              <a:defRPr lang="en-US" sz="2000" cap="none"/>
            </a:lvl7pPr>
            <a:lvl8pPr>
              <a:defRPr lang="en-US" sz="2000" cap="none"/>
            </a:lvl8pPr>
            <a:lvl9pPr>
              <a:defRPr lang="en-US" sz="20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NQIAABSFQAAsCUAABAAAAAmAAAACAAAAAGAAAAAAAAA"/>
              </a:ext>
            </a:extLst>
          </p:cNvSpPr>
          <p:nvPr>
            <p:ph idx="2"/>
          </p:nvPr>
        </p:nvSpPr>
        <p:spPr>
          <a:xfrm>
            <a:off x="457200" y="1435100"/>
            <a:ext cx="3008630" cy="4691380"/>
          </a:xfrm>
        </p:spPr>
        <p:txBody>
          <a:bodyPr/>
          <a:lstStyle>
            <a:lvl1pPr marL="0" indent="0">
              <a:buNone/>
              <a:defRPr lang="en-US" sz="1400" cap="none"/>
            </a:lvl1pPr>
            <a:lvl2pPr marL="457200" indent="0">
              <a:buNone/>
              <a:defRPr lang="en-US" sz="1200" cap="none"/>
            </a:lvl2pPr>
            <a:lvl3pPr marL="914400" indent="0">
              <a:buNone/>
              <a:defRPr lang="en-US" sz="1000" cap="none"/>
            </a:lvl3pPr>
            <a:lvl4pPr marL="1371600" indent="0">
              <a:buNone/>
              <a:defRPr lang="en-US" sz="900" cap="none"/>
            </a:lvl4pPr>
            <a:lvl5pPr marL="1828800" indent="0">
              <a:buNone/>
              <a:defRPr lang="en-US" sz="900" cap="none"/>
            </a:lvl5pPr>
            <a:lvl6pPr marL="2286000" indent="0">
              <a:buNone/>
              <a:defRPr lang="en-US" sz="900" cap="none"/>
            </a:lvl6pPr>
            <a:lvl7pPr marL="2743200" indent="0">
              <a:buNone/>
              <a:defRPr lang="en-US" sz="900" cap="none"/>
            </a:lvl7pPr>
            <a:lvl8pPr marL="3200400" indent="0">
              <a:buNone/>
              <a:defRPr lang="en-US" sz="900" cap="none"/>
            </a:lvl8pPr>
            <a:lvl9pPr marL="3657600" indent="0">
              <a:buNone/>
              <a:defRPr lang="en-US" sz="900" cap="none"/>
            </a:lvl9pPr>
          </a:lstStyle>
          <a:p>
            <a:pPr>
              <a:defRPr lang="en-US"/>
            </a:pPr>
            <a:r>
              <a:t>Click to edit Master text styles</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500D-43E2-2CA6-ACC1-B5F31E8F5AE0}" type="slidenum">
              <a:t>‹#›</a:t>
            </a:fld>
            <a:endParaRPr/>
          </a:p>
        </p:txBody>
      </p:sp>
    </p:spTree>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wsAAIgdAADHLAAABSEAABAAAAAmAAAACAAAAIGAAAAAAAAA"/>
              </a:ext>
            </a:extLst>
          </p:cNvSpPr>
          <p:nvPr>
            <p:ph type="title"/>
          </p:nvPr>
        </p:nvSpPr>
        <p:spPr>
          <a:xfrm>
            <a:off x="1792605" y="4800600"/>
            <a:ext cx="5486400" cy="567055"/>
          </a:xfrm>
        </p:spPr>
        <p:txBody>
          <a:bodyPr vert="horz" wrap="square" lIns="91440" tIns="45720" rIns="91440" bIns="45720" numCol="1" spcCol="215900" anchor="b">
            <a:prstTxWarp prst="textNoShape">
              <a:avLst/>
            </a:prstTxWarp>
          </a:bodyPr>
          <a:lstStyle>
            <a:lvl1pPr algn="l">
              <a:defRPr lang="en-US" sz="2000" b="1"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Picture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wsAAMUDAADHLAAAFR0AABAAAAAmAAAACAAAAAGAAAAAAAAA"/>
              </a:ext>
            </a:extLst>
          </p:cNvSpPr>
          <p:nvPr>
            <p:ph type="pic" idx="1"/>
          </p:nvPr>
        </p:nvSpPr>
        <p:spPr>
          <a:xfrm>
            <a:off x="1792605" y="612775"/>
            <a:ext cx="5486400" cy="4114800"/>
          </a:xfrm>
        </p:spPr>
        <p:txBody>
          <a:bodyPr/>
          <a:lstStyle>
            <a:lvl1pPr marL="0" indent="0">
              <a:buNone/>
              <a:defRPr lang="en-US" sz="3200" cap="none"/>
            </a:lvl1pPr>
            <a:lvl2pPr marL="457200" indent="0">
              <a:buNone/>
              <a:defRPr lang="en-US" sz="2800" cap="none"/>
            </a:lvl2pPr>
            <a:lvl3pPr marL="914400" indent="0">
              <a:buNone/>
              <a:defRPr lang="en-US" sz="2400" cap="none"/>
            </a:lvl3pPr>
            <a:lvl4pPr marL="1371600" indent="0">
              <a:buNone/>
              <a:defRPr lang="en-US" sz="2000" cap="none"/>
            </a:lvl4pPr>
            <a:lvl5pPr marL="1828800" indent="0">
              <a:buNone/>
              <a:defRPr lang="en-US" sz="2000" cap="none"/>
            </a:lvl5pPr>
            <a:lvl6pPr marL="2286000" indent="0">
              <a:buNone/>
              <a:defRPr lang="en-US" sz="2000" cap="none"/>
            </a:lvl6pPr>
            <a:lvl7pPr marL="2743200" indent="0">
              <a:buNone/>
              <a:defRPr lang="en-US" sz="2000" cap="none"/>
            </a:lvl7pPr>
            <a:lvl8pPr marL="3200400" indent="0">
              <a:buNone/>
              <a:defRPr lang="en-US" sz="2000" cap="none"/>
            </a:lvl8pPr>
            <a:lvl9pPr marL="3657600" indent="0">
              <a:buNone/>
              <a:defRPr lang="en-US" sz="2000" cap="none"/>
            </a:lvl9pPr>
          </a:lstStyle>
          <a:p>
            <a:pPr>
              <a:defRPr lang="en-US"/>
            </a:pPr>
            <a:endParaRPr/>
          </a:p>
        </p:txBody>
      </p:sp>
      <p:sp>
        <p:nvSpPr>
          <p:cNvPr id="4" name="Tex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wsAAAUhAADHLAAA+CUAABAAAAAmAAAACAAAAAGAAAAAAAAA"/>
              </a:ext>
            </a:extLst>
          </p:cNvSpPr>
          <p:nvPr>
            <p:ph idx="2"/>
          </p:nvPr>
        </p:nvSpPr>
        <p:spPr>
          <a:xfrm>
            <a:off x="1792605" y="5367655"/>
            <a:ext cx="5486400" cy="804545"/>
          </a:xfrm>
        </p:spPr>
        <p:txBody>
          <a:bodyPr/>
          <a:lstStyle>
            <a:lvl1pPr marL="0" indent="0">
              <a:buNone/>
              <a:defRPr lang="en-US" sz="1400" cap="none"/>
            </a:lvl1pPr>
            <a:lvl2pPr marL="457200" indent="0">
              <a:buNone/>
              <a:defRPr lang="en-US" sz="1200" cap="none"/>
            </a:lvl2pPr>
            <a:lvl3pPr marL="914400" indent="0">
              <a:buNone/>
              <a:defRPr lang="en-US" sz="1000" cap="none"/>
            </a:lvl3pPr>
            <a:lvl4pPr marL="1371600" indent="0">
              <a:buNone/>
              <a:defRPr lang="en-US" sz="900" cap="none"/>
            </a:lvl4pPr>
            <a:lvl5pPr marL="1828800" indent="0">
              <a:buNone/>
              <a:defRPr lang="en-US" sz="900" cap="none"/>
            </a:lvl5pPr>
            <a:lvl6pPr marL="2286000" indent="0">
              <a:buNone/>
              <a:defRPr lang="en-US" sz="900" cap="none"/>
            </a:lvl6pPr>
            <a:lvl7pPr marL="2743200" indent="0">
              <a:buNone/>
              <a:defRPr lang="en-US" sz="900" cap="none"/>
            </a:lvl7pPr>
            <a:lvl8pPr marL="3200400" indent="0">
              <a:buNone/>
              <a:defRPr lang="en-US" sz="900" cap="none"/>
            </a:lvl8pPr>
            <a:lvl9pPr marL="3657600" indent="0">
              <a:buNone/>
              <a:defRPr lang="en-US" sz="900" cap="none"/>
            </a:lvl9pPr>
          </a:lstStyle>
          <a:p>
            <a:pPr>
              <a:defRPr lang="en-US"/>
            </a:pPr>
            <a:r>
              <a:t>Click to edit Master text styles</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044D-03E2-2CF2-ACC1-F5A74A8F5AA0}" type="slidenum">
              <a:t>‹#›</a:t>
            </a:fld>
            <a:endParaRPr/>
          </a:p>
        </p:txBody>
      </p:sp>
    </p:spTree>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Q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NgJAABwNQAAsCUAABAAAAAmAAAACAAAAAIAAAAAAA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0D7F-31E2-2CFB-ACC1-C7AE438F5A92}" type="slidenum">
              <a:t>‹#›</a:t>
            </a:fld>
            <a:endParaRPr/>
          </a:p>
        </p:txBody>
      </p:sp>
    </p:spTree>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Q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CgAALEBAABwNQAAsCUAABAAAAAmAAAACAAAAAMAAAAAAAAA"/>
              </a:ext>
            </a:extLst>
          </p:cNvSpPr>
          <p:nvPr>
            <p:ph type="title"/>
          </p:nvPr>
        </p:nvSpPr>
        <p:spPr>
          <a:xfrm>
            <a:off x="6629400" y="274955"/>
            <a:ext cx="2057400" cy="5851525"/>
          </a:xfrm>
        </p:spPr>
        <p:txBody>
          <a:bodyPr vert="vert" wrap="square" lIns="91440" tIns="45720" rIns="91440" bIns="4572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Q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DYJwAAsCUAABAAAAAmAAAACAAAAAMAAAAAAAAA"/>
              </a:ext>
            </a:extLst>
          </p:cNvSpPr>
          <p:nvPr>
            <p:ph idx="1"/>
          </p:nvPr>
        </p:nvSpPr>
        <p:spPr>
          <a:xfrm>
            <a:off x="457200" y="274955"/>
            <a:ext cx="6019800" cy="5851525"/>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11F5-BBE2-2CE7-ACC1-4DB25F8F5A18}" type="slidenum">
              <a:t>‹#›</a:t>
            </a:fld>
            <a:endParaRPr/>
          </a:p>
        </p:txBody>
      </p:sp>
    </p:spTree>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sNAAAINAAAJhYAABAAAAAmAAAACAAAAAEAAAAAAAAA"/>
              </a:ext>
            </a:extLst>
          </p:cNvSpPr>
          <p:nvPr>
            <p:ph type="ctrTitle"/>
          </p:nvPr>
        </p:nvSpPr>
        <p:spPr>
          <a:xfrm>
            <a:off x="685800" y="2130425"/>
            <a:ext cx="7772400" cy="1470025"/>
          </a:xfrm>
        </p:spPr>
        <p:txBody>
          <a:bodyPr/>
          <a:lstStyle/>
          <a:p>
            <a:pPr>
              <a:defRPr lang="en-US"/>
            </a:pPr>
            <a:r>
              <a:t>Click to edit Master title style</a:t>
            </a:r>
          </a:p>
        </p:txBody>
      </p:sp>
      <p:sp>
        <p:nvSpPr>
          <p:cNvPr id="3" name="Subtitle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gAAOgXAADQLwAAsCIAABAAAAAmAAAACAAAAAGAAAAAAAAA"/>
              </a:ext>
            </a:extLst>
          </p:cNvSpPr>
          <p:nvPr>
            <p:ph type="subTitle" idx="1"/>
          </p:nvPr>
        </p:nvSpPr>
        <p:spPr>
          <a:xfrm>
            <a:off x="1371600" y="3886200"/>
            <a:ext cx="6400800" cy="1752600"/>
          </a:xfrm>
        </p:spPr>
        <p:txBody>
          <a:bodyPr/>
          <a:lstStyle>
            <a:lvl1pPr marL="0" indent="0" algn="ctr">
              <a:buNone/>
              <a:defRPr lang="en-US" cap="none">
                <a:solidFill>
                  <a:srgbClr val="8C8C8C"/>
                </a:solidFill>
              </a:defRPr>
            </a:lvl1pPr>
            <a:lvl2pPr marL="457200" indent="0" algn="ctr">
              <a:buNone/>
              <a:defRPr lang="en-US" cap="none">
                <a:solidFill>
                  <a:srgbClr val="8C8C8C"/>
                </a:solidFill>
              </a:defRPr>
            </a:lvl2pPr>
            <a:lvl3pPr marL="914400" indent="0" algn="ctr">
              <a:buNone/>
              <a:defRPr lang="en-US" cap="none">
                <a:solidFill>
                  <a:srgbClr val="8C8C8C"/>
                </a:solidFill>
              </a:defRPr>
            </a:lvl3pPr>
            <a:lvl4pPr marL="1371600" indent="0" algn="ctr">
              <a:buNone/>
              <a:defRPr lang="en-US" cap="none">
                <a:solidFill>
                  <a:srgbClr val="8C8C8C"/>
                </a:solidFill>
              </a:defRPr>
            </a:lvl4pPr>
            <a:lvl5pPr marL="1828800" indent="0" algn="ctr">
              <a:buNone/>
              <a:defRPr lang="en-US" cap="none">
                <a:solidFill>
                  <a:srgbClr val="8C8C8C"/>
                </a:solidFill>
              </a:defRPr>
            </a:lvl5pPr>
            <a:lvl6pPr marL="2286000" indent="0" algn="ctr">
              <a:buNone/>
              <a:defRPr lang="en-US" cap="none">
                <a:solidFill>
                  <a:srgbClr val="8C8C8C"/>
                </a:solidFill>
              </a:defRPr>
            </a:lvl6pPr>
            <a:lvl7pPr marL="2743200" indent="0" algn="ctr">
              <a:buNone/>
              <a:defRPr lang="en-US" cap="none">
                <a:solidFill>
                  <a:srgbClr val="8C8C8C"/>
                </a:solidFill>
              </a:defRPr>
            </a:lvl7pPr>
            <a:lvl8pPr marL="3200400" indent="0" algn="ctr">
              <a:buNone/>
              <a:defRPr lang="en-US" cap="none">
                <a:solidFill>
                  <a:srgbClr val="8C8C8C"/>
                </a:solidFill>
              </a:defRPr>
            </a:lvl8pPr>
            <a:lvl9pPr marL="3657600" indent="0" algn="ctr">
              <a:buNone/>
              <a:defRPr lang="en-US" cap="none">
                <a:solidFill>
                  <a:srgbClr val="8C8C8C"/>
                </a:solidFill>
              </a:defRPr>
            </a:lvl9pPr>
          </a:lstStyle>
          <a:p>
            <a:pPr>
              <a:defRPr lang="en-US"/>
            </a:pPr>
            <a:r>
              <a:t>Click to edit Master subtitle style</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597C-32E2-2CAF-ACC1-C4FA178F5A91}" type="slidenum">
              <a:t>‹#›</a:t>
            </a:fld>
            <a:endParaRPr/>
          </a:p>
        </p:txBody>
      </p:sp>
    </p:spTree>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NgJAABwNQAAsCUAABAAAAAmAAAACAAAAAAAAAAAAA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215C-12E2-2CD7-ACC1-E4826F8F5AB1}" type="slidenum">
              <a:t>‹#›</a:t>
            </a:fld>
            <a:endParaRPr/>
          </a:p>
        </p:txBody>
      </p:sp>
    </p:spTree>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gQAABwbAABCNAAAfSMAABAAAAAmAAAACAAAAIGAAAAAAAAA"/>
              </a:ext>
            </a:extLst>
          </p:cNvSpPr>
          <p:nvPr>
            <p:ph type="title"/>
          </p:nvPr>
        </p:nvSpPr>
        <p:spPr>
          <a:xfrm>
            <a:off x="722630" y="4406900"/>
            <a:ext cx="7772400" cy="1362075"/>
          </a:xfrm>
        </p:spPr>
        <p:txBody>
          <a:bodyPr vert="horz" wrap="square" lIns="91440" tIns="45720" rIns="91440" bIns="45720" numCol="1" spcCol="215900" anchor="t">
            <a:prstTxWarp prst="textNoShape">
              <a:avLst/>
            </a:prstTxWarp>
          </a:bodyPr>
          <a:lstStyle>
            <a:lvl1pPr algn="l">
              <a:defRPr lang="en-US" sz="4000" b="1" cap="all"/>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gQAAOIRAABCNAAAHBsAABAAAAAmAAAACAAAAIGAAAAAAAAA"/>
              </a:ext>
            </a:extLst>
          </p:cNvSpPr>
          <p:nvPr>
            <p:ph idx="1"/>
          </p:nvPr>
        </p:nvSpPr>
        <p:spPr>
          <a:xfrm>
            <a:off x="722630" y="2907030"/>
            <a:ext cx="7772400" cy="1499870"/>
          </a:xfrm>
        </p:spPr>
        <p:txBody>
          <a:bodyPr vert="horz" wrap="square" lIns="91440" tIns="45720" rIns="91440" bIns="45720" numCol="1" spcCol="215900" anchor="b">
            <a:prstTxWarp prst="textNoShape">
              <a:avLst/>
            </a:prstTxWarp>
          </a:bodyPr>
          <a:lstStyle>
            <a:lvl1pPr marL="0" indent="0">
              <a:buNone/>
              <a:defRPr lang="en-US" sz="2000" cap="none">
                <a:solidFill>
                  <a:srgbClr val="8C8C8C"/>
                </a:solidFill>
              </a:defRPr>
            </a:lvl1pPr>
            <a:lvl2pPr marL="457200" indent="0">
              <a:buNone/>
              <a:defRPr lang="en-US" sz="1800" cap="none">
                <a:solidFill>
                  <a:srgbClr val="8C8C8C"/>
                </a:solidFill>
              </a:defRPr>
            </a:lvl2pPr>
            <a:lvl3pPr marL="914400" indent="0">
              <a:buNone/>
              <a:defRPr lang="en-US" sz="1600" cap="none">
                <a:solidFill>
                  <a:srgbClr val="8C8C8C"/>
                </a:solidFill>
              </a:defRPr>
            </a:lvl3pPr>
            <a:lvl4pPr marL="1371600" indent="0">
              <a:buNone/>
              <a:defRPr lang="en-US" sz="1400" cap="none">
                <a:solidFill>
                  <a:srgbClr val="8C8C8C"/>
                </a:solidFill>
              </a:defRPr>
            </a:lvl4pPr>
            <a:lvl5pPr marL="1828800" indent="0">
              <a:buNone/>
              <a:defRPr lang="en-US" sz="1400" cap="none">
                <a:solidFill>
                  <a:srgbClr val="8C8C8C"/>
                </a:solidFill>
              </a:defRPr>
            </a:lvl5pPr>
            <a:lvl6pPr marL="2286000" indent="0">
              <a:buNone/>
              <a:defRPr lang="en-US" sz="1400" cap="none">
                <a:solidFill>
                  <a:srgbClr val="8C8C8C"/>
                </a:solidFill>
              </a:defRPr>
            </a:lvl6pPr>
            <a:lvl7pPr marL="2743200" indent="0">
              <a:buNone/>
              <a:defRPr lang="en-US" sz="1400" cap="none">
                <a:solidFill>
                  <a:srgbClr val="8C8C8C"/>
                </a:solidFill>
              </a:defRPr>
            </a:lvl7pPr>
            <a:lvl8pPr marL="3200400" indent="0">
              <a:buNone/>
              <a:defRPr lang="en-US" sz="1400" cap="none">
                <a:solidFill>
                  <a:srgbClr val="8C8C8C"/>
                </a:solidFill>
              </a:defRPr>
            </a:lvl8pPr>
            <a:lvl9pPr marL="3657600" indent="0">
              <a:buNone/>
              <a:defRPr lang="en-US" sz="1400" cap="none">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562A-64E2-2CA0-ACC1-92F5188F5AC7}" type="slidenum">
              <a:t>‹#›</a:t>
            </a:fld>
            <a:endParaRPr/>
          </a:p>
        </p:txBody>
      </p:sp>
    </p:spTree>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NgJAACoGwAAsCUAABAAAAAmAAAACAAAAAGAAAAAAAAA"/>
              </a:ext>
            </a:extLst>
          </p:cNvSpPr>
          <p:nvPr>
            <p:ph idx="1"/>
          </p:nvPr>
        </p:nvSpPr>
        <p:spPr>
          <a:xfrm>
            <a:off x="457200" y="1600200"/>
            <a:ext cx="4038600" cy="4526280"/>
          </a:xfrm>
        </p:spPr>
        <p:txBody>
          <a:bodyPr/>
          <a:lstStyle>
            <a:lvl1pPr>
              <a:defRPr lang="en-US" sz="2800" cap="none"/>
            </a:lvl1pPr>
            <a:lvl2pPr>
              <a:defRPr lang="en-US" sz="2400" cap="none"/>
            </a:lvl2pPr>
            <a:lvl3pPr>
              <a:defRPr lang="en-US" sz="2000" cap="none"/>
            </a:lvl3pPr>
            <a:lvl4pPr>
              <a:defRPr lang="en-US" sz="1800" cap="none"/>
            </a:lvl4pPr>
            <a:lvl5pPr>
              <a:defRPr lang="en-US" sz="1800" cap="none"/>
            </a:lvl5pPr>
            <a:lvl6pPr>
              <a:defRPr lang="en-US" sz="1800" cap="none"/>
            </a:lvl6pPr>
            <a:lvl7pPr>
              <a:defRPr lang="en-US" sz="1800" cap="none"/>
            </a:lvl7pPr>
            <a:lvl8pPr>
              <a:defRPr lang="en-US" sz="1800" cap="none"/>
            </a:lvl8pPr>
            <a:lvl9pPr>
              <a:defRPr lang="en-US" sz="18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BwAANgJAABwNQAAsCUAABAAAAAmAAAACAAAAAGAAAAAAAAA"/>
              </a:ext>
            </a:extLst>
          </p:cNvSpPr>
          <p:nvPr>
            <p:ph idx="2"/>
          </p:nvPr>
        </p:nvSpPr>
        <p:spPr>
          <a:xfrm>
            <a:off x="4648200" y="1600200"/>
            <a:ext cx="4038600" cy="4526280"/>
          </a:xfrm>
        </p:spPr>
        <p:txBody>
          <a:bodyPr/>
          <a:lstStyle>
            <a:lvl1pPr>
              <a:defRPr lang="en-US" sz="2800" cap="none"/>
            </a:lvl1pPr>
            <a:lvl2pPr>
              <a:defRPr lang="en-US" sz="2400" cap="none"/>
            </a:lvl2pPr>
            <a:lvl3pPr>
              <a:defRPr lang="en-US" sz="2000" cap="none"/>
            </a:lvl3pPr>
            <a:lvl4pPr>
              <a:defRPr lang="en-US" sz="1800" cap="none"/>
            </a:lvl4pPr>
            <a:lvl5pPr>
              <a:defRPr lang="en-US" sz="1800" cap="none"/>
            </a:lvl5pPr>
            <a:lvl6pPr>
              <a:defRPr lang="en-US" sz="1800" cap="none"/>
            </a:lvl6pPr>
            <a:lvl7pPr>
              <a:defRPr lang="en-US" sz="1800" cap="none"/>
            </a:lvl7pPr>
            <a:lvl8pPr>
              <a:defRPr lang="en-US" sz="1800" cap="none"/>
            </a:lvl8pPr>
            <a:lvl9pPr>
              <a:defRPr lang="en-US" sz="18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48DE-90E2-2CBE-ACC1-66EB068F5A33}" type="slidenum">
              <a:t>‹#›</a:t>
            </a:fld>
            <a:endParaRPr/>
          </a:p>
        </p:txBody>
      </p:sp>
    </p:spTree>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HIJAACrGwAAYQ0AABAAAAAmAAAACAAAAIGAAAAAAAAA"/>
              </a:ext>
            </a:extLst>
          </p:cNvSpPr>
          <p:nvPr>
            <p:ph idx="1"/>
          </p:nvPr>
        </p:nvSpPr>
        <p:spPr>
          <a:xfrm>
            <a:off x="457200" y="1535430"/>
            <a:ext cx="4040505" cy="63944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4" name="Conten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GENAACrGwAAsCUAABAAAAAmAAAACAAAAAGAAAAAAAAA"/>
              </a:ext>
            </a:extLst>
          </p:cNvSpPr>
          <p:nvPr>
            <p:ph idx="2"/>
          </p:nvPr>
        </p:nvSpPr>
        <p:spPr>
          <a:xfrm>
            <a:off x="457200" y="2174875"/>
            <a:ext cx="4040505" cy="3951605"/>
          </a:xfrm>
        </p:spPr>
        <p:txBody>
          <a:bodyPr/>
          <a:lstStyle>
            <a:lvl1pPr>
              <a:defRPr lang="en-US" sz="2400" cap="none"/>
            </a:lvl1pPr>
            <a:lvl2pPr>
              <a:defRPr lang="en-US" sz="2000" cap="none"/>
            </a:lvl2pPr>
            <a:lvl3pPr>
              <a:defRPr lang="en-US" sz="1800" cap="none"/>
            </a:lvl3pPr>
            <a:lvl4pPr>
              <a:defRPr lang="en-US" sz="1600" cap="none"/>
            </a:lvl4pPr>
            <a:lvl5pPr>
              <a:defRPr lang="en-US" sz="1600" cap="none"/>
            </a:lvl5pPr>
            <a:lvl6pPr>
              <a:defRPr lang="en-US" sz="1600" cap="none"/>
            </a:lvl6pPr>
            <a:lvl7pPr>
              <a:defRPr lang="en-US" sz="1600" cap="none"/>
            </a:lvl7pPr>
            <a:lvl8pPr>
              <a:defRPr lang="en-US" sz="1600" cap="none"/>
            </a:lvl8pPr>
            <a:lvl9pPr>
              <a:defRPr lang="en-US" sz="16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wAAHIJAABwNQAAYQ0AABAAAAAmAAAACAAAAIGAAAAAAAAA"/>
              </a:ext>
            </a:extLst>
          </p:cNvSpPr>
          <p:nvPr>
            <p:ph idx="3"/>
          </p:nvPr>
        </p:nvSpPr>
        <p:spPr>
          <a:xfrm>
            <a:off x="4645025" y="1535430"/>
            <a:ext cx="4041775" cy="63944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6" name="Content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wAAGENAABwNQAAsCUAABAAAAAmAAAACAAAAAGAAAAAAAAA"/>
              </a:ext>
            </a:extLst>
          </p:cNvSpPr>
          <p:nvPr>
            <p:ph idx="4"/>
          </p:nvPr>
        </p:nvSpPr>
        <p:spPr>
          <a:xfrm>
            <a:off x="4645025" y="2174875"/>
            <a:ext cx="4041775" cy="3951605"/>
          </a:xfrm>
        </p:spPr>
        <p:txBody>
          <a:bodyPr/>
          <a:lstStyle>
            <a:lvl1pPr>
              <a:defRPr lang="en-US" sz="2400" cap="none"/>
            </a:lvl1pPr>
            <a:lvl2pPr>
              <a:defRPr lang="en-US" sz="2000" cap="none"/>
            </a:lvl2pPr>
            <a:lvl3pPr>
              <a:defRPr lang="en-US" sz="1800" cap="none"/>
            </a:lvl3pPr>
            <a:lvl4pPr>
              <a:defRPr lang="en-US" sz="1600" cap="none"/>
            </a:lvl4pPr>
            <a:lvl5pPr>
              <a:defRPr lang="en-US" sz="1600" cap="none"/>
            </a:lvl5pPr>
            <a:lvl6pPr>
              <a:defRPr lang="en-US" sz="1600" cap="none"/>
            </a:lvl6pPr>
            <a:lvl7pPr>
              <a:defRPr lang="en-US" sz="1600" cap="none"/>
            </a:lvl7pPr>
            <a:lvl8pPr>
              <a:defRPr lang="en-US" sz="1600" cap="none"/>
            </a:lvl8pPr>
            <a:lvl9pPr>
              <a:defRPr lang="en-US" sz="16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8" name="Footer Placeholder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9" name="Slide Number Placeholder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7E99-D7E2-2C88-ACC1-21DD308F5A74}" type="slidenum">
              <a:t>‹#›</a:t>
            </a:fld>
            <a:endParaRPr/>
          </a:p>
        </p:txBody>
      </p:sp>
    </p:spTree>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4" name="Foot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5" name="Slide Numb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509A-D4E2-2CA6-ACC1-22F31E8F5A77}" type="slidenum">
              <a:t>‹#›</a:t>
            </a:fld>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NgJAACoGwAAsCUAABAAAAAmAAAACAAAAAGAAAAAAAAA"/>
              </a:ext>
            </a:extLst>
          </p:cNvSpPr>
          <p:nvPr>
            <p:ph idx="1"/>
          </p:nvPr>
        </p:nvSpPr>
        <p:spPr>
          <a:xfrm>
            <a:off x="457200" y="1600200"/>
            <a:ext cx="4038600" cy="4526280"/>
          </a:xfrm>
        </p:spPr>
        <p:txBody>
          <a:bodyPr/>
          <a:lstStyle>
            <a:lvl1pPr>
              <a:defRPr lang="en-US" sz="2800" cap="none"/>
            </a:lvl1pPr>
            <a:lvl2pPr>
              <a:defRPr lang="en-US" sz="2400" cap="none"/>
            </a:lvl2pPr>
            <a:lvl3pPr>
              <a:defRPr lang="en-US" sz="2000" cap="none"/>
            </a:lvl3pPr>
            <a:lvl4pPr>
              <a:defRPr lang="en-US" sz="1800" cap="none"/>
            </a:lvl4pPr>
            <a:lvl5pPr>
              <a:defRPr lang="en-US" sz="1800" cap="none"/>
            </a:lvl5pPr>
            <a:lvl6pPr>
              <a:defRPr lang="en-US" sz="1800" cap="none"/>
            </a:lvl6pPr>
            <a:lvl7pPr>
              <a:defRPr lang="en-US" sz="1800" cap="none"/>
            </a:lvl7pPr>
            <a:lvl8pPr>
              <a:defRPr lang="en-US" sz="1800" cap="none"/>
            </a:lvl8pPr>
            <a:lvl9pPr>
              <a:defRPr lang="en-US" sz="18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BwAANgJAABwNQAAsCUAABAAAAAmAAAACAAAAAGAAAAAAAAA"/>
              </a:ext>
            </a:extLst>
          </p:cNvSpPr>
          <p:nvPr>
            <p:ph idx="2"/>
          </p:nvPr>
        </p:nvSpPr>
        <p:spPr>
          <a:xfrm>
            <a:off x="4648200" y="1600200"/>
            <a:ext cx="4038600" cy="4526280"/>
          </a:xfrm>
        </p:spPr>
        <p:txBody>
          <a:bodyPr/>
          <a:lstStyle>
            <a:lvl1pPr>
              <a:defRPr lang="en-US" sz="2800" cap="none"/>
            </a:lvl1pPr>
            <a:lvl2pPr>
              <a:defRPr lang="en-US" sz="2400" cap="none"/>
            </a:lvl2pPr>
            <a:lvl3pPr>
              <a:defRPr lang="en-US" sz="2000" cap="none"/>
            </a:lvl3pPr>
            <a:lvl4pPr>
              <a:defRPr lang="en-US" sz="1800" cap="none"/>
            </a:lvl4pPr>
            <a:lvl5pPr>
              <a:defRPr lang="en-US" sz="1800" cap="none"/>
            </a:lvl5pPr>
            <a:lvl6pPr>
              <a:defRPr lang="en-US" sz="1800" cap="none"/>
            </a:lvl6pPr>
            <a:lvl7pPr>
              <a:defRPr lang="en-US" sz="1800" cap="none"/>
            </a:lvl7pPr>
            <a:lvl8pPr>
              <a:defRPr lang="en-US" sz="1800" cap="none"/>
            </a:lvl8pPr>
            <a:lvl9pPr>
              <a:defRPr lang="en-US" sz="18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1632-7CE2-2CE0-ACC1-8AB5588F5ADF}" type="slidenum">
              <a:t>‹#›</a:t>
            </a:fld>
            <a:endParaRPr/>
          </a:p>
        </p:txBody>
      </p:sp>
    </p:spTree>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3" name="Footer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0287-C9E2-2CF4-ACC1-3FA14C8F5A6A}" type="slidenum">
              <a:t>‹#›</a:t>
            </a:fld>
            <a:endParaRPr/>
          </a:p>
        </p:txBody>
      </p:sp>
    </p:spTree>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K4BAABSFQAA1AgAABAAAAAmAAAACAAAAIGAAAAAAAAA"/>
              </a:ext>
            </a:extLst>
          </p:cNvSpPr>
          <p:nvPr>
            <p:ph type="title"/>
          </p:nvPr>
        </p:nvSpPr>
        <p:spPr>
          <a:xfrm>
            <a:off x="457200" y="273050"/>
            <a:ext cx="3008630" cy="1162050"/>
          </a:xfrm>
        </p:spPr>
        <p:txBody>
          <a:bodyPr vert="horz" wrap="square" lIns="91440" tIns="45720" rIns="91440" bIns="45720" numCol="1" spcCol="215900" anchor="b">
            <a:prstTxWarp prst="textNoShape">
              <a:avLst/>
            </a:prstTxWarp>
          </a:bodyPr>
          <a:lstStyle>
            <a:lvl1pPr algn="l">
              <a:defRPr lang="en-US" sz="2000" b="1"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UAAK4BAABwNQAAsCUAABAAAAAmAAAACAAAAAGAAAAAAAAA"/>
              </a:ext>
            </a:extLst>
          </p:cNvSpPr>
          <p:nvPr>
            <p:ph idx="1"/>
          </p:nvPr>
        </p:nvSpPr>
        <p:spPr>
          <a:xfrm>
            <a:off x="3575050" y="273050"/>
            <a:ext cx="5111750" cy="5853430"/>
          </a:xfrm>
        </p:spPr>
        <p:txBody>
          <a:bodyPr/>
          <a:lstStyle>
            <a:lvl1pPr>
              <a:defRPr lang="en-US" sz="3200" cap="none"/>
            </a:lvl1pPr>
            <a:lvl2pPr>
              <a:defRPr lang="en-US" sz="2800" cap="none"/>
            </a:lvl2pPr>
            <a:lvl3pPr>
              <a:defRPr lang="en-US" sz="2400" cap="none"/>
            </a:lvl3pPr>
            <a:lvl4pPr>
              <a:defRPr lang="en-US" sz="2000" cap="none"/>
            </a:lvl4pPr>
            <a:lvl5pPr>
              <a:defRPr lang="en-US" sz="2000" cap="none"/>
            </a:lvl5pPr>
            <a:lvl6pPr>
              <a:defRPr lang="en-US" sz="2000" cap="none"/>
            </a:lvl6pPr>
            <a:lvl7pPr>
              <a:defRPr lang="en-US" sz="2000" cap="none"/>
            </a:lvl7pPr>
            <a:lvl8pPr>
              <a:defRPr lang="en-US" sz="2000" cap="none"/>
            </a:lvl8pPr>
            <a:lvl9pPr>
              <a:defRPr lang="en-US" sz="20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NQIAABSFQAAsCUAABAAAAAmAAAACAAAAAGAAAAAAAAA"/>
              </a:ext>
            </a:extLst>
          </p:cNvSpPr>
          <p:nvPr>
            <p:ph idx="2"/>
          </p:nvPr>
        </p:nvSpPr>
        <p:spPr>
          <a:xfrm>
            <a:off x="457200" y="1435100"/>
            <a:ext cx="3008630" cy="4691380"/>
          </a:xfrm>
        </p:spPr>
        <p:txBody>
          <a:bodyPr/>
          <a:lstStyle>
            <a:lvl1pPr marL="0" indent="0">
              <a:buNone/>
              <a:defRPr lang="en-US" sz="1400" cap="none"/>
            </a:lvl1pPr>
            <a:lvl2pPr marL="457200" indent="0">
              <a:buNone/>
              <a:defRPr lang="en-US" sz="1200" cap="none"/>
            </a:lvl2pPr>
            <a:lvl3pPr marL="914400" indent="0">
              <a:buNone/>
              <a:defRPr lang="en-US" sz="1000" cap="none"/>
            </a:lvl3pPr>
            <a:lvl4pPr marL="1371600" indent="0">
              <a:buNone/>
              <a:defRPr lang="en-US" sz="900" cap="none"/>
            </a:lvl4pPr>
            <a:lvl5pPr marL="1828800" indent="0">
              <a:buNone/>
              <a:defRPr lang="en-US" sz="900" cap="none"/>
            </a:lvl5pPr>
            <a:lvl6pPr marL="2286000" indent="0">
              <a:buNone/>
              <a:defRPr lang="en-US" sz="900" cap="none"/>
            </a:lvl6pPr>
            <a:lvl7pPr marL="2743200" indent="0">
              <a:buNone/>
              <a:defRPr lang="en-US" sz="900" cap="none"/>
            </a:lvl7pPr>
            <a:lvl8pPr marL="3200400" indent="0">
              <a:buNone/>
              <a:defRPr lang="en-US" sz="900" cap="none"/>
            </a:lvl8pPr>
            <a:lvl9pPr marL="3657600" indent="0">
              <a:buNone/>
              <a:defRPr lang="en-US" sz="900" cap="none"/>
            </a:lvl9pPr>
          </a:lstStyle>
          <a:p>
            <a:pPr>
              <a:defRPr lang="en-US"/>
            </a:pPr>
            <a:r>
              <a:t>Click to edit Master text styles</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5060-2EE2-2CA6-ACC1-D8F31E8F5A8D}" type="slidenum">
              <a:t>‹#›</a:t>
            </a:fld>
            <a:endParaRPr/>
          </a:p>
        </p:txBody>
      </p:sp>
    </p:spTree>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wsAAIgdAADHLAAABSEAABAAAAAmAAAACAAAAIGAAAAAAAAA"/>
              </a:ext>
            </a:extLst>
          </p:cNvSpPr>
          <p:nvPr>
            <p:ph type="title"/>
          </p:nvPr>
        </p:nvSpPr>
        <p:spPr>
          <a:xfrm>
            <a:off x="1792605" y="4800600"/>
            <a:ext cx="5486400" cy="567055"/>
          </a:xfrm>
        </p:spPr>
        <p:txBody>
          <a:bodyPr vert="horz" wrap="square" lIns="91440" tIns="45720" rIns="91440" bIns="45720" numCol="1" spcCol="215900" anchor="b">
            <a:prstTxWarp prst="textNoShape">
              <a:avLst/>
            </a:prstTxWarp>
          </a:bodyPr>
          <a:lstStyle>
            <a:lvl1pPr algn="l">
              <a:defRPr lang="en-US" sz="2000" b="1"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Picture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wsAAMUDAADHLAAAFR0AABAAAAAmAAAACAAAAAGAAAAAAAAA"/>
              </a:ext>
            </a:extLst>
          </p:cNvSpPr>
          <p:nvPr>
            <p:ph type="pic" idx="1"/>
          </p:nvPr>
        </p:nvSpPr>
        <p:spPr>
          <a:xfrm>
            <a:off x="1792605" y="612775"/>
            <a:ext cx="5486400" cy="4114800"/>
          </a:xfrm>
        </p:spPr>
        <p:txBody>
          <a:bodyPr/>
          <a:lstStyle>
            <a:lvl1pPr marL="0" indent="0">
              <a:buNone/>
              <a:defRPr lang="en-US" sz="3200" cap="none"/>
            </a:lvl1pPr>
            <a:lvl2pPr marL="457200" indent="0">
              <a:buNone/>
              <a:defRPr lang="en-US" sz="2800" cap="none"/>
            </a:lvl2pPr>
            <a:lvl3pPr marL="914400" indent="0">
              <a:buNone/>
              <a:defRPr lang="en-US" sz="2400" cap="none"/>
            </a:lvl3pPr>
            <a:lvl4pPr marL="1371600" indent="0">
              <a:buNone/>
              <a:defRPr lang="en-US" sz="2000" cap="none"/>
            </a:lvl4pPr>
            <a:lvl5pPr marL="1828800" indent="0">
              <a:buNone/>
              <a:defRPr lang="en-US" sz="2000" cap="none"/>
            </a:lvl5pPr>
            <a:lvl6pPr marL="2286000" indent="0">
              <a:buNone/>
              <a:defRPr lang="en-US" sz="2000" cap="none"/>
            </a:lvl6pPr>
            <a:lvl7pPr marL="2743200" indent="0">
              <a:buNone/>
              <a:defRPr lang="en-US" sz="2000" cap="none"/>
            </a:lvl7pPr>
            <a:lvl8pPr marL="3200400" indent="0">
              <a:buNone/>
              <a:defRPr lang="en-US" sz="2000" cap="none"/>
            </a:lvl8pPr>
            <a:lvl9pPr marL="3657600" indent="0">
              <a:buNone/>
              <a:defRPr lang="en-US" sz="2000" cap="none"/>
            </a:lvl9pPr>
          </a:lstStyle>
          <a:p>
            <a:pPr>
              <a:defRPr lang="en-US"/>
            </a:pPr>
            <a:endParaRPr/>
          </a:p>
        </p:txBody>
      </p:sp>
      <p:sp>
        <p:nvSpPr>
          <p:cNvPr id="4" name="Tex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wsAAAUhAADHLAAA+CUAABAAAAAmAAAACAAAAAGAAAAAAAAA"/>
              </a:ext>
            </a:extLst>
          </p:cNvSpPr>
          <p:nvPr>
            <p:ph idx="2"/>
          </p:nvPr>
        </p:nvSpPr>
        <p:spPr>
          <a:xfrm>
            <a:off x="1792605" y="5367655"/>
            <a:ext cx="5486400" cy="804545"/>
          </a:xfrm>
        </p:spPr>
        <p:txBody>
          <a:bodyPr/>
          <a:lstStyle>
            <a:lvl1pPr marL="0" indent="0">
              <a:buNone/>
              <a:defRPr lang="en-US" sz="1400" cap="none"/>
            </a:lvl1pPr>
            <a:lvl2pPr marL="457200" indent="0">
              <a:buNone/>
              <a:defRPr lang="en-US" sz="1200" cap="none"/>
            </a:lvl2pPr>
            <a:lvl3pPr marL="914400" indent="0">
              <a:buNone/>
              <a:defRPr lang="en-US" sz="1000" cap="none"/>
            </a:lvl3pPr>
            <a:lvl4pPr marL="1371600" indent="0">
              <a:buNone/>
              <a:defRPr lang="en-US" sz="900" cap="none"/>
            </a:lvl4pPr>
            <a:lvl5pPr marL="1828800" indent="0">
              <a:buNone/>
              <a:defRPr lang="en-US" sz="900" cap="none"/>
            </a:lvl5pPr>
            <a:lvl6pPr marL="2286000" indent="0">
              <a:buNone/>
              <a:defRPr lang="en-US" sz="900" cap="none"/>
            </a:lvl6pPr>
            <a:lvl7pPr marL="2743200" indent="0">
              <a:buNone/>
              <a:defRPr lang="en-US" sz="900" cap="none"/>
            </a:lvl7pPr>
            <a:lvl8pPr marL="3200400" indent="0">
              <a:buNone/>
              <a:defRPr lang="en-US" sz="900" cap="none"/>
            </a:lvl8pPr>
            <a:lvl9pPr marL="3657600" indent="0">
              <a:buNone/>
              <a:defRPr lang="en-US" sz="900" cap="none"/>
            </a:lvl9pPr>
          </a:lstStyle>
          <a:p>
            <a:pPr>
              <a:defRPr lang="en-US"/>
            </a:pPr>
            <a:r>
              <a:t>Click to edit Master text styles</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75F1-BFE2-2C83-ACC1-49D63B8F5A1C}" type="slidenum">
              <a:t>‹#›</a:t>
            </a:fld>
            <a:endParaRPr/>
          </a:p>
        </p:txBody>
      </p:sp>
    </p:spTree>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Q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NgJAABwNQAAsCUAABAAAAAmAAAACAAAAAIAAAAAAA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6991-DFE2-2C9F-ACC1-29CA278F5A7C}" type="slidenum">
              <a:t>‹#›</a:t>
            </a:fld>
            <a:endParaRPr/>
          </a:p>
        </p:txBody>
      </p:sp>
    </p:spTree>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Q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CgAALEBAABwNQAAsCUAABAAAAAmAAAACAAAAAMAAAAAAAAA"/>
              </a:ext>
            </a:extLst>
          </p:cNvSpPr>
          <p:nvPr>
            <p:ph type="title"/>
          </p:nvPr>
        </p:nvSpPr>
        <p:spPr>
          <a:xfrm>
            <a:off x="6629400" y="274955"/>
            <a:ext cx="2057400" cy="5851525"/>
          </a:xfrm>
        </p:spPr>
        <p:txBody>
          <a:bodyPr vert="vert" wrap="square" lIns="91440" tIns="45720" rIns="91440" bIns="4572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Q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DYJwAAsCUAABAAAAAmAAAACAAAAAMAAAAAAAAA"/>
              </a:ext>
            </a:extLst>
          </p:cNvSpPr>
          <p:nvPr>
            <p:ph idx="1"/>
          </p:nvPr>
        </p:nvSpPr>
        <p:spPr>
          <a:xfrm>
            <a:off x="457200" y="274955"/>
            <a:ext cx="6019800" cy="5851525"/>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1045-0BE2-2CE6-ACC1-FDB35E8F5AA8}" type="slidenum">
              <a:t>‹#›</a:t>
            </a:fld>
            <a:endParaRPr/>
          </a:p>
        </p:txBody>
      </p:sp>
    </p:spTree>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sNAAAINAAAJhYAABAAAAAmAAAACAAAAAEAAAAAAAAA"/>
              </a:ext>
            </a:extLst>
          </p:cNvSpPr>
          <p:nvPr>
            <p:ph type="ctrTitle"/>
          </p:nvPr>
        </p:nvSpPr>
        <p:spPr>
          <a:xfrm>
            <a:off x="685800" y="2130425"/>
            <a:ext cx="7772400" cy="1470025"/>
          </a:xfrm>
        </p:spPr>
        <p:txBody>
          <a:bodyPr/>
          <a:lstStyle/>
          <a:p>
            <a:pPr>
              <a:defRPr lang="en-US"/>
            </a:pPr>
            <a:r>
              <a:t>Click to edit Master title style</a:t>
            </a:r>
          </a:p>
        </p:txBody>
      </p:sp>
      <p:sp>
        <p:nvSpPr>
          <p:cNvPr id="3" name="Subtitle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gAAOgXAADQLwAAsCIAABAAAAAmAAAACAAAAAGAAAAAAAAA"/>
              </a:ext>
            </a:extLst>
          </p:cNvSpPr>
          <p:nvPr>
            <p:ph type="subTitle" idx="1"/>
          </p:nvPr>
        </p:nvSpPr>
        <p:spPr>
          <a:xfrm>
            <a:off x="1371600" y="3886200"/>
            <a:ext cx="6400800" cy="1752600"/>
          </a:xfrm>
        </p:spPr>
        <p:txBody>
          <a:bodyPr/>
          <a:lstStyle>
            <a:lvl1pPr marL="0" indent="0" algn="ctr">
              <a:buNone/>
              <a:defRPr lang="en-US" cap="none">
                <a:solidFill>
                  <a:srgbClr val="8C8C8C"/>
                </a:solidFill>
              </a:defRPr>
            </a:lvl1pPr>
            <a:lvl2pPr marL="457200" indent="0" algn="ctr">
              <a:buNone/>
              <a:defRPr lang="en-US" cap="none">
                <a:solidFill>
                  <a:srgbClr val="8C8C8C"/>
                </a:solidFill>
              </a:defRPr>
            </a:lvl2pPr>
            <a:lvl3pPr marL="914400" indent="0" algn="ctr">
              <a:buNone/>
              <a:defRPr lang="en-US" cap="none">
                <a:solidFill>
                  <a:srgbClr val="8C8C8C"/>
                </a:solidFill>
              </a:defRPr>
            </a:lvl3pPr>
            <a:lvl4pPr marL="1371600" indent="0" algn="ctr">
              <a:buNone/>
              <a:defRPr lang="en-US" cap="none">
                <a:solidFill>
                  <a:srgbClr val="8C8C8C"/>
                </a:solidFill>
              </a:defRPr>
            </a:lvl4pPr>
            <a:lvl5pPr marL="1828800" indent="0" algn="ctr">
              <a:buNone/>
              <a:defRPr lang="en-US" cap="none">
                <a:solidFill>
                  <a:srgbClr val="8C8C8C"/>
                </a:solidFill>
              </a:defRPr>
            </a:lvl5pPr>
            <a:lvl6pPr marL="2286000" indent="0" algn="ctr">
              <a:buNone/>
              <a:defRPr lang="en-US" cap="none">
                <a:solidFill>
                  <a:srgbClr val="8C8C8C"/>
                </a:solidFill>
              </a:defRPr>
            </a:lvl6pPr>
            <a:lvl7pPr marL="2743200" indent="0" algn="ctr">
              <a:buNone/>
              <a:defRPr lang="en-US" cap="none">
                <a:solidFill>
                  <a:srgbClr val="8C8C8C"/>
                </a:solidFill>
              </a:defRPr>
            </a:lvl7pPr>
            <a:lvl8pPr marL="3200400" indent="0" algn="ctr">
              <a:buNone/>
              <a:defRPr lang="en-US" cap="none">
                <a:solidFill>
                  <a:srgbClr val="8C8C8C"/>
                </a:solidFill>
              </a:defRPr>
            </a:lvl8pPr>
            <a:lvl9pPr marL="3657600" indent="0" algn="ctr">
              <a:buNone/>
              <a:defRPr lang="en-US" cap="none">
                <a:solidFill>
                  <a:srgbClr val="8C8C8C"/>
                </a:solidFill>
              </a:defRPr>
            </a:lvl9pPr>
          </a:lstStyle>
          <a:p>
            <a:pPr>
              <a:defRPr lang="en-US"/>
            </a:pPr>
            <a:r>
              <a:t>Click to edit Master subtitle style</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1D9E-D0E2-2CEB-ACC1-26BE538F5A73}" type="slidenum">
              <a:t>‹#›</a:t>
            </a:fld>
            <a:endParaRPr/>
          </a:p>
        </p:txBody>
      </p:sp>
    </p:spTree>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NgJAABwNQAAsCUAABAAAAAmAAAACAAAAAAAAAAAAA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6E03-4DE2-2C98-ACC1-BBCD208F5AEE}" type="slidenum">
              <a:t>‹#›</a:t>
            </a:fld>
            <a:endParaRPr/>
          </a:p>
        </p:txBody>
      </p:sp>
    </p:spTree>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gQAABwbAABCNAAAfSMAABAAAAAmAAAACAAAAIGAAAAAAAAA"/>
              </a:ext>
            </a:extLst>
          </p:cNvSpPr>
          <p:nvPr>
            <p:ph type="title"/>
          </p:nvPr>
        </p:nvSpPr>
        <p:spPr>
          <a:xfrm>
            <a:off x="722630" y="4406900"/>
            <a:ext cx="7772400" cy="1362075"/>
          </a:xfrm>
        </p:spPr>
        <p:txBody>
          <a:bodyPr vert="horz" wrap="square" lIns="91440" tIns="45720" rIns="91440" bIns="45720" numCol="1" spcCol="215900" anchor="t">
            <a:prstTxWarp prst="textNoShape">
              <a:avLst/>
            </a:prstTxWarp>
          </a:bodyPr>
          <a:lstStyle>
            <a:lvl1pPr algn="l">
              <a:defRPr lang="en-US" sz="4000" b="1" cap="all"/>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gQAAOIRAABCNAAAHBsAABAAAAAmAAAACAAAAIGAAAAAAAAA"/>
              </a:ext>
            </a:extLst>
          </p:cNvSpPr>
          <p:nvPr>
            <p:ph idx="1"/>
          </p:nvPr>
        </p:nvSpPr>
        <p:spPr>
          <a:xfrm>
            <a:off x="722630" y="2907030"/>
            <a:ext cx="7772400" cy="1499870"/>
          </a:xfrm>
        </p:spPr>
        <p:txBody>
          <a:bodyPr vert="horz" wrap="square" lIns="91440" tIns="45720" rIns="91440" bIns="45720" numCol="1" spcCol="215900" anchor="b">
            <a:prstTxWarp prst="textNoShape">
              <a:avLst/>
            </a:prstTxWarp>
          </a:bodyPr>
          <a:lstStyle>
            <a:lvl1pPr marL="0" indent="0">
              <a:buNone/>
              <a:defRPr lang="en-US" sz="2000" cap="none">
                <a:solidFill>
                  <a:srgbClr val="8C8C8C"/>
                </a:solidFill>
              </a:defRPr>
            </a:lvl1pPr>
            <a:lvl2pPr marL="457200" indent="0">
              <a:buNone/>
              <a:defRPr lang="en-US" sz="1800" cap="none">
                <a:solidFill>
                  <a:srgbClr val="8C8C8C"/>
                </a:solidFill>
              </a:defRPr>
            </a:lvl2pPr>
            <a:lvl3pPr marL="914400" indent="0">
              <a:buNone/>
              <a:defRPr lang="en-US" sz="1600" cap="none">
                <a:solidFill>
                  <a:srgbClr val="8C8C8C"/>
                </a:solidFill>
              </a:defRPr>
            </a:lvl3pPr>
            <a:lvl4pPr marL="1371600" indent="0">
              <a:buNone/>
              <a:defRPr lang="en-US" sz="1400" cap="none">
                <a:solidFill>
                  <a:srgbClr val="8C8C8C"/>
                </a:solidFill>
              </a:defRPr>
            </a:lvl4pPr>
            <a:lvl5pPr marL="1828800" indent="0">
              <a:buNone/>
              <a:defRPr lang="en-US" sz="1400" cap="none">
                <a:solidFill>
                  <a:srgbClr val="8C8C8C"/>
                </a:solidFill>
              </a:defRPr>
            </a:lvl5pPr>
            <a:lvl6pPr marL="2286000" indent="0">
              <a:buNone/>
              <a:defRPr lang="en-US" sz="1400" cap="none">
                <a:solidFill>
                  <a:srgbClr val="8C8C8C"/>
                </a:solidFill>
              </a:defRPr>
            </a:lvl6pPr>
            <a:lvl7pPr marL="2743200" indent="0">
              <a:buNone/>
              <a:defRPr lang="en-US" sz="1400" cap="none">
                <a:solidFill>
                  <a:srgbClr val="8C8C8C"/>
                </a:solidFill>
              </a:defRPr>
            </a:lvl7pPr>
            <a:lvl8pPr marL="3200400" indent="0">
              <a:buNone/>
              <a:defRPr lang="en-US" sz="1400" cap="none">
                <a:solidFill>
                  <a:srgbClr val="8C8C8C"/>
                </a:solidFill>
              </a:defRPr>
            </a:lvl8pPr>
            <a:lvl9pPr marL="3657600" indent="0">
              <a:buNone/>
              <a:defRPr lang="en-US" sz="1400" cap="none">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2E95-DBE2-2CD8-ACC1-2D8D608F5A78}" type="slidenum">
              <a:t>‹#›</a:t>
            </a:fld>
            <a:endParaRPr/>
          </a:p>
        </p:txBody>
      </p:sp>
    </p:spTree>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NgJAACoGwAAsCUAABAAAAAmAAAACAAAAAGAAAAAAAAA"/>
              </a:ext>
            </a:extLst>
          </p:cNvSpPr>
          <p:nvPr>
            <p:ph idx="1"/>
          </p:nvPr>
        </p:nvSpPr>
        <p:spPr>
          <a:xfrm>
            <a:off x="457200" y="1600200"/>
            <a:ext cx="4038600" cy="4526280"/>
          </a:xfrm>
        </p:spPr>
        <p:txBody>
          <a:bodyPr/>
          <a:lstStyle>
            <a:lvl1pPr>
              <a:defRPr lang="en-US" sz="2800" cap="none"/>
            </a:lvl1pPr>
            <a:lvl2pPr>
              <a:defRPr lang="en-US" sz="2400" cap="none"/>
            </a:lvl2pPr>
            <a:lvl3pPr>
              <a:defRPr lang="en-US" sz="2000" cap="none"/>
            </a:lvl3pPr>
            <a:lvl4pPr>
              <a:defRPr lang="en-US" sz="1800" cap="none"/>
            </a:lvl4pPr>
            <a:lvl5pPr>
              <a:defRPr lang="en-US" sz="1800" cap="none"/>
            </a:lvl5pPr>
            <a:lvl6pPr>
              <a:defRPr lang="en-US" sz="1800" cap="none"/>
            </a:lvl6pPr>
            <a:lvl7pPr>
              <a:defRPr lang="en-US" sz="1800" cap="none"/>
            </a:lvl7pPr>
            <a:lvl8pPr>
              <a:defRPr lang="en-US" sz="1800" cap="none"/>
            </a:lvl8pPr>
            <a:lvl9pPr>
              <a:defRPr lang="en-US" sz="18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BwAANgJAABwNQAAsCUAABAAAAAmAAAACAAAAAGAAAAAAAAA"/>
              </a:ext>
            </a:extLst>
          </p:cNvSpPr>
          <p:nvPr>
            <p:ph idx="2"/>
          </p:nvPr>
        </p:nvSpPr>
        <p:spPr>
          <a:xfrm>
            <a:off x="4648200" y="1600200"/>
            <a:ext cx="4038600" cy="4526280"/>
          </a:xfrm>
        </p:spPr>
        <p:txBody>
          <a:bodyPr/>
          <a:lstStyle>
            <a:lvl1pPr>
              <a:defRPr lang="en-US" sz="2800" cap="none"/>
            </a:lvl1pPr>
            <a:lvl2pPr>
              <a:defRPr lang="en-US" sz="2400" cap="none"/>
            </a:lvl2pPr>
            <a:lvl3pPr>
              <a:defRPr lang="en-US" sz="2000" cap="none"/>
            </a:lvl3pPr>
            <a:lvl4pPr>
              <a:defRPr lang="en-US" sz="1800" cap="none"/>
            </a:lvl4pPr>
            <a:lvl5pPr>
              <a:defRPr lang="en-US" sz="1800" cap="none"/>
            </a:lvl5pPr>
            <a:lvl6pPr>
              <a:defRPr lang="en-US" sz="1800" cap="none"/>
            </a:lvl6pPr>
            <a:lvl7pPr>
              <a:defRPr lang="en-US" sz="1800" cap="none"/>
            </a:lvl7pPr>
            <a:lvl8pPr>
              <a:defRPr lang="en-US" sz="1800" cap="none"/>
            </a:lvl8pPr>
            <a:lvl9pPr>
              <a:defRPr lang="en-US" sz="18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4D39-77E2-2CBB-ACC1-81EE038F5AD4}" type="slidenum">
              <a:t>‹#›</a:t>
            </a:fld>
            <a:endParaRPr/>
          </a:p>
        </p:txBody>
      </p:sp>
    </p:spTree>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HIJAACrGwAAYQ0AABAAAAAmAAAACAAAAIGAAAAAAAAA"/>
              </a:ext>
            </a:extLst>
          </p:cNvSpPr>
          <p:nvPr>
            <p:ph idx="1"/>
          </p:nvPr>
        </p:nvSpPr>
        <p:spPr>
          <a:xfrm>
            <a:off x="457200" y="1535430"/>
            <a:ext cx="4040505" cy="63944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4" name="Conten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GENAACrGwAAsCUAABAAAAAmAAAACAAAAAGAAAAAAAAA"/>
              </a:ext>
            </a:extLst>
          </p:cNvSpPr>
          <p:nvPr>
            <p:ph idx="2"/>
          </p:nvPr>
        </p:nvSpPr>
        <p:spPr>
          <a:xfrm>
            <a:off x="457200" y="2174875"/>
            <a:ext cx="4040505" cy="3951605"/>
          </a:xfrm>
        </p:spPr>
        <p:txBody>
          <a:bodyPr/>
          <a:lstStyle>
            <a:lvl1pPr>
              <a:defRPr lang="en-US" sz="2400" cap="none"/>
            </a:lvl1pPr>
            <a:lvl2pPr>
              <a:defRPr lang="en-US" sz="2000" cap="none"/>
            </a:lvl2pPr>
            <a:lvl3pPr>
              <a:defRPr lang="en-US" sz="1800" cap="none"/>
            </a:lvl3pPr>
            <a:lvl4pPr>
              <a:defRPr lang="en-US" sz="1600" cap="none"/>
            </a:lvl4pPr>
            <a:lvl5pPr>
              <a:defRPr lang="en-US" sz="1600" cap="none"/>
            </a:lvl5pPr>
            <a:lvl6pPr>
              <a:defRPr lang="en-US" sz="1600" cap="none"/>
            </a:lvl6pPr>
            <a:lvl7pPr>
              <a:defRPr lang="en-US" sz="1600" cap="none"/>
            </a:lvl7pPr>
            <a:lvl8pPr>
              <a:defRPr lang="en-US" sz="1600" cap="none"/>
            </a:lvl8pPr>
            <a:lvl9pPr>
              <a:defRPr lang="en-US" sz="16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wAAHIJAABwNQAAYQ0AABAAAAAmAAAACAAAAIGAAAAAAAAA"/>
              </a:ext>
            </a:extLst>
          </p:cNvSpPr>
          <p:nvPr>
            <p:ph idx="3"/>
          </p:nvPr>
        </p:nvSpPr>
        <p:spPr>
          <a:xfrm>
            <a:off x="4645025" y="1535430"/>
            <a:ext cx="4041775" cy="63944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6" name="Content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wAAGENAABwNQAAsCUAABAAAAAmAAAACAAAAAGAAAAAAAAA"/>
              </a:ext>
            </a:extLst>
          </p:cNvSpPr>
          <p:nvPr>
            <p:ph idx="4"/>
          </p:nvPr>
        </p:nvSpPr>
        <p:spPr>
          <a:xfrm>
            <a:off x="4645025" y="2174875"/>
            <a:ext cx="4041775" cy="3951605"/>
          </a:xfrm>
        </p:spPr>
        <p:txBody>
          <a:bodyPr/>
          <a:lstStyle>
            <a:lvl1pPr>
              <a:defRPr lang="en-US" sz="2400" cap="none"/>
            </a:lvl1pPr>
            <a:lvl2pPr>
              <a:defRPr lang="en-US" sz="2000" cap="none"/>
            </a:lvl2pPr>
            <a:lvl3pPr>
              <a:defRPr lang="en-US" sz="1800" cap="none"/>
            </a:lvl3pPr>
            <a:lvl4pPr>
              <a:defRPr lang="en-US" sz="1600" cap="none"/>
            </a:lvl4pPr>
            <a:lvl5pPr>
              <a:defRPr lang="en-US" sz="1600" cap="none"/>
            </a:lvl5pPr>
            <a:lvl6pPr>
              <a:defRPr lang="en-US" sz="1600" cap="none"/>
            </a:lvl6pPr>
            <a:lvl7pPr>
              <a:defRPr lang="en-US" sz="1600" cap="none"/>
            </a:lvl7pPr>
            <a:lvl8pPr>
              <a:defRPr lang="en-US" sz="1600" cap="none"/>
            </a:lvl8pPr>
            <a:lvl9pPr>
              <a:defRPr lang="en-US" sz="16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8" name="Footer Placeholder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9" name="Slide Number Placeholder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30A8-E6E2-2CC6-ACC1-10937E8F5A45}" type="slidenum">
              <a:t>‹#›</a:t>
            </a:fld>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HIJAACrGwAAYQ0AABAAAAAmAAAACAAAAIGAAAAAAAAA"/>
              </a:ext>
            </a:extLst>
          </p:cNvSpPr>
          <p:nvPr>
            <p:ph idx="1"/>
          </p:nvPr>
        </p:nvSpPr>
        <p:spPr>
          <a:xfrm>
            <a:off x="457200" y="1535430"/>
            <a:ext cx="4040505" cy="63944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4" name="Conten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GENAACrGwAAsCUAABAAAAAmAAAACAAAAAGAAAAAAAAA"/>
              </a:ext>
            </a:extLst>
          </p:cNvSpPr>
          <p:nvPr>
            <p:ph idx="2"/>
          </p:nvPr>
        </p:nvSpPr>
        <p:spPr>
          <a:xfrm>
            <a:off x="457200" y="2174875"/>
            <a:ext cx="4040505" cy="3951605"/>
          </a:xfrm>
        </p:spPr>
        <p:txBody>
          <a:bodyPr/>
          <a:lstStyle>
            <a:lvl1pPr>
              <a:defRPr lang="en-US" sz="2400" cap="none"/>
            </a:lvl1pPr>
            <a:lvl2pPr>
              <a:defRPr lang="en-US" sz="2000" cap="none"/>
            </a:lvl2pPr>
            <a:lvl3pPr>
              <a:defRPr lang="en-US" sz="1800" cap="none"/>
            </a:lvl3pPr>
            <a:lvl4pPr>
              <a:defRPr lang="en-US" sz="1600" cap="none"/>
            </a:lvl4pPr>
            <a:lvl5pPr>
              <a:defRPr lang="en-US" sz="1600" cap="none"/>
            </a:lvl5pPr>
            <a:lvl6pPr>
              <a:defRPr lang="en-US" sz="1600" cap="none"/>
            </a:lvl6pPr>
            <a:lvl7pPr>
              <a:defRPr lang="en-US" sz="1600" cap="none"/>
            </a:lvl7pPr>
            <a:lvl8pPr>
              <a:defRPr lang="en-US" sz="1600" cap="none"/>
            </a:lvl8pPr>
            <a:lvl9pPr>
              <a:defRPr lang="en-US" sz="16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wAAHIJAABwNQAAYQ0AABAAAAAmAAAACAAAAIGAAAAAAAAA"/>
              </a:ext>
            </a:extLst>
          </p:cNvSpPr>
          <p:nvPr>
            <p:ph idx="3"/>
          </p:nvPr>
        </p:nvSpPr>
        <p:spPr>
          <a:xfrm>
            <a:off x="4645025" y="1535430"/>
            <a:ext cx="4041775" cy="63944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6" name="Content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wAAGENAABwNQAAsCUAABAAAAAmAAAACAAAAAGAAAAAAAAA"/>
              </a:ext>
            </a:extLst>
          </p:cNvSpPr>
          <p:nvPr>
            <p:ph idx="4"/>
          </p:nvPr>
        </p:nvSpPr>
        <p:spPr>
          <a:xfrm>
            <a:off x="4645025" y="2174875"/>
            <a:ext cx="4041775" cy="3951605"/>
          </a:xfrm>
        </p:spPr>
        <p:txBody>
          <a:bodyPr/>
          <a:lstStyle>
            <a:lvl1pPr>
              <a:defRPr lang="en-US" sz="2400" cap="none"/>
            </a:lvl1pPr>
            <a:lvl2pPr>
              <a:defRPr lang="en-US" sz="2000" cap="none"/>
            </a:lvl2pPr>
            <a:lvl3pPr>
              <a:defRPr lang="en-US" sz="1800" cap="none"/>
            </a:lvl3pPr>
            <a:lvl4pPr>
              <a:defRPr lang="en-US" sz="1600" cap="none"/>
            </a:lvl4pPr>
            <a:lvl5pPr>
              <a:defRPr lang="en-US" sz="1600" cap="none"/>
            </a:lvl5pPr>
            <a:lvl6pPr>
              <a:defRPr lang="en-US" sz="1600" cap="none"/>
            </a:lvl6pPr>
            <a:lvl7pPr>
              <a:defRPr lang="en-US" sz="1600" cap="none"/>
            </a:lvl7pPr>
            <a:lvl8pPr>
              <a:defRPr lang="en-US" sz="1600" cap="none"/>
            </a:lvl8pPr>
            <a:lvl9pPr>
              <a:defRPr lang="en-US" sz="16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8" name="Footer Placeholder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9" name="Slide Number Placeholder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06BA-F4E2-2CF0-ACC1-02A5488F5A57}" type="slidenum">
              <a:t>‹#›</a:t>
            </a:fld>
            <a:endParaRPr/>
          </a:p>
        </p:txBody>
      </p:sp>
    </p:spTree>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4" name="Foot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5" name="Slide Numb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3F4C-02E2-2CC9-ACC1-F49C718F5AA1}" type="slidenum">
              <a:t>‹#›</a:t>
            </a:fld>
            <a:endParaRPr/>
          </a:p>
        </p:txBody>
      </p:sp>
    </p:spTree>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3" name="Footer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67ED-A3E2-2C91-ACC1-55C4298F5A00}" type="slidenum">
              <a:t>‹#›</a:t>
            </a:fld>
            <a:endParaRPr/>
          </a:p>
        </p:txBody>
      </p:sp>
    </p:spTree>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K4BAABSFQAA1AgAABAAAAAmAAAACAAAAIGAAAAAAAAA"/>
              </a:ext>
            </a:extLst>
          </p:cNvSpPr>
          <p:nvPr>
            <p:ph type="title"/>
          </p:nvPr>
        </p:nvSpPr>
        <p:spPr>
          <a:xfrm>
            <a:off x="457200" y="273050"/>
            <a:ext cx="3008630" cy="1162050"/>
          </a:xfrm>
        </p:spPr>
        <p:txBody>
          <a:bodyPr vert="horz" wrap="square" lIns="91440" tIns="45720" rIns="91440" bIns="45720" numCol="1" spcCol="215900" anchor="b">
            <a:prstTxWarp prst="textNoShape">
              <a:avLst/>
            </a:prstTxWarp>
          </a:bodyPr>
          <a:lstStyle>
            <a:lvl1pPr algn="l">
              <a:defRPr lang="en-US" sz="2000" b="1"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UAAK4BAABwNQAAsCUAABAAAAAmAAAACAAAAAGAAAAAAAAA"/>
              </a:ext>
            </a:extLst>
          </p:cNvSpPr>
          <p:nvPr>
            <p:ph idx="1"/>
          </p:nvPr>
        </p:nvSpPr>
        <p:spPr>
          <a:xfrm>
            <a:off x="3575050" y="273050"/>
            <a:ext cx="5111750" cy="5853430"/>
          </a:xfrm>
        </p:spPr>
        <p:txBody>
          <a:bodyPr/>
          <a:lstStyle>
            <a:lvl1pPr>
              <a:defRPr lang="en-US" sz="3200" cap="none"/>
            </a:lvl1pPr>
            <a:lvl2pPr>
              <a:defRPr lang="en-US" sz="2800" cap="none"/>
            </a:lvl2pPr>
            <a:lvl3pPr>
              <a:defRPr lang="en-US" sz="2400" cap="none"/>
            </a:lvl3pPr>
            <a:lvl4pPr>
              <a:defRPr lang="en-US" sz="2000" cap="none"/>
            </a:lvl4pPr>
            <a:lvl5pPr>
              <a:defRPr lang="en-US" sz="2000" cap="none"/>
            </a:lvl5pPr>
            <a:lvl6pPr>
              <a:defRPr lang="en-US" sz="2000" cap="none"/>
            </a:lvl6pPr>
            <a:lvl7pPr>
              <a:defRPr lang="en-US" sz="2000" cap="none"/>
            </a:lvl7pPr>
            <a:lvl8pPr>
              <a:defRPr lang="en-US" sz="2000" cap="none"/>
            </a:lvl8pPr>
            <a:lvl9pPr>
              <a:defRPr lang="en-US" sz="20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NQIAABSFQAAsCUAABAAAAAmAAAACAAAAAGAAAAAAAAA"/>
              </a:ext>
            </a:extLst>
          </p:cNvSpPr>
          <p:nvPr>
            <p:ph idx="2"/>
          </p:nvPr>
        </p:nvSpPr>
        <p:spPr>
          <a:xfrm>
            <a:off x="457200" y="1435100"/>
            <a:ext cx="3008630" cy="4691380"/>
          </a:xfrm>
        </p:spPr>
        <p:txBody>
          <a:bodyPr/>
          <a:lstStyle>
            <a:lvl1pPr marL="0" indent="0">
              <a:buNone/>
              <a:defRPr lang="en-US" sz="1400" cap="none"/>
            </a:lvl1pPr>
            <a:lvl2pPr marL="457200" indent="0">
              <a:buNone/>
              <a:defRPr lang="en-US" sz="1200" cap="none"/>
            </a:lvl2pPr>
            <a:lvl3pPr marL="914400" indent="0">
              <a:buNone/>
              <a:defRPr lang="en-US" sz="1000" cap="none"/>
            </a:lvl3pPr>
            <a:lvl4pPr marL="1371600" indent="0">
              <a:buNone/>
              <a:defRPr lang="en-US" sz="900" cap="none"/>
            </a:lvl4pPr>
            <a:lvl5pPr marL="1828800" indent="0">
              <a:buNone/>
              <a:defRPr lang="en-US" sz="900" cap="none"/>
            </a:lvl5pPr>
            <a:lvl6pPr marL="2286000" indent="0">
              <a:buNone/>
              <a:defRPr lang="en-US" sz="900" cap="none"/>
            </a:lvl6pPr>
            <a:lvl7pPr marL="2743200" indent="0">
              <a:buNone/>
              <a:defRPr lang="en-US" sz="900" cap="none"/>
            </a:lvl7pPr>
            <a:lvl8pPr marL="3200400" indent="0">
              <a:buNone/>
              <a:defRPr lang="en-US" sz="900" cap="none"/>
            </a:lvl8pPr>
            <a:lvl9pPr marL="3657600" indent="0">
              <a:buNone/>
              <a:defRPr lang="en-US" sz="900" cap="none"/>
            </a:lvl9pPr>
          </a:lstStyle>
          <a:p>
            <a:pPr>
              <a:defRPr lang="en-US"/>
            </a:pPr>
            <a:r>
              <a:t>Click to edit Master text styles</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12DE-90E2-2CE4-ACC1-66B15C8F5A33}" type="slidenum">
              <a:t>‹#›</a:t>
            </a:fld>
            <a:endParaRPr/>
          </a:p>
        </p:txBody>
      </p:sp>
    </p:spTree>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wsAAIgdAADHLAAABSEAABAAAAAmAAAACAAAAIGAAAAAAAAA"/>
              </a:ext>
            </a:extLst>
          </p:cNvSpPr>
          <p:nvPr>
            <p:ph type="title"/>
          </p:nvPr>
        </p:nvSpPr>
        <p:spPr>
          <a:xfrm>
            <a:off x="1792605" y="4800600"/>
            <a:ext cx="5486400" cy="567055"/>
          </a:xfrm>
        </p:spPr>
        <p:txBody>
          <a:bodyPr vert="horz" wrap="square" lIns="91440" tIns="45720" rIns="91440" bIns="45720" numCol="1" spcCol="215900" anchor="b">
            <a:prstTxWarp prst="textNoShape">
              <a:avLst/>
            </a:prstTxWarp>
          </a:bodyPr>
          <a:lstStyle>
            <a:lvl1pPr algn="l">
              <a:defRPr lang="en-US" sz="2000" b="1"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Picture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wsAAMUDAADHLAAAFR0AABAAAAAmAAAACAAAAAGAAAAAAAAA"/>
              </a:ext>
            </a:extLst>
          </p:cNvSpPr>
          <p:nvPr>
            <p:ph type="pic" idx="1"/>
          </p:nvPr>
        </p:nvSpPr>
        <p:spPr>
          <a:xfrm>
            <a:off x="1792605" y="612775"/>
            <a:ext cx="5486400" cy="4114800"/>
          </a:xfrm>
        </p:spPr>
        <p:txBody>
          <a:bodyPr/>
          <a:lstStyle>
            <a:lvl1pPr marL="0" indent="0">
              <a:buNone/>
              <a:defRPr lang="en-US" sz="3200" cap="none"/>
            </a:lvl1pPr>
            <a:lvl2pPr marL="457200" indent="0">
              <a:buNone/>
              <a:defRPr lang="en-US" sz="2800" cap="none"/>
            </a:lvl2pPr>
            <a:lvl3pPr marL="914400" indent="0">
              <a:buNone/>
              <a:defRPr lang="en-US" sz="2400" cap="none"/>
            </a:lvl3pPr>
            <a:lvl4pPr marL="1371600" indent="0">
              <a:buNone/>
              <a:defRPr lang="en-US" sz="2000" cap="none"/>
            </a:lvl4pPr>
            <a:lvl5pPr marL="1828800" indent="0">
              <a:buNone/>
              <a:defRPr lang="en-US" sz="2000" cap="none"/>
            </a:lvl5pPr>
            <a:lvl6pPr marL="2286000" indent="0">
              <a:buNone/>
              <a:defRPr lang="en-US" sz="2000" cap="none"/>
            </a:lvl6pPr>
            <a:lvl7pPr marL="2743200" indent="0">
              <a:buNone/>
              <a:defRPr lang="en-US" sz="2000" cap="none"/>
            </a:lvl7pPr>
            <a:lvl8pPr marL="3200400" indent="0">
              <a:buNone/>
              <a:defRPr lang="en-US" sz="2000" cap="none"/>
            </a:lvl8pPr>
            <a:lvl9pPr marL="3657600" indent="0">
              <a:buNone/>
              <a:defRPr lang="en-US" sz="2000" cap="none"/>
            </a:lvl9pPr>
          </a:lstStyle>
          <a:p>
            <a:pPr>
              <a:defRPr lang="en-US"/>
            </a:pPr>
            <a:endParaRPr/>
          </a:p>
        </p:txBody>
      </p:sp>
      <p:sp>
        <p:nvSpPr>
          <p:cNvPr id="4" name="Tex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wsAAAUhAADHLAAA+CUAABAAAAAmAAAACAAAAAGAAAAAAAAA"/>
              </a:ext>
            </a:extLst>
          </p:cNvSpPr>
          <p:nvPr>
            <p:ph idx="2"/>
          </p:nvPr>
        </p:nvSpPr>
        <p:spPr>
          <a:xfrm>
            <a:off x="1792605" y="5367655"/>
            <a:ext cx="5486400" cy="804545"/>
          </a:xfrm>
        </p:spPr>
        <p:txBody>
          <a:bodyPr/>
          <a:lstStyle>
            <a:lvl1pPr marL="0" indent="0">
              <a:buNone/>
              <a:defRPr lang="en-US" sz="1400" cap="none"/>
            </a:lvl1pPr>
            <a:lvl2pPr marL="457200" indent="0">
              <a:buNone/>
              <a:defRPr lang="en-US" sz="1200" cap="none"/>
            </a:lvl2pPr>
            <a:lvl3pPr marL="914400" indent="0">
              <a:buNone/>
              <a:defRPr lang="en-US" sz="1000" cap="none"/>
            </a:lvl3pPr>
            <a:lvl4pPr marL="1371600" indent="0">
              <a:buNone/>
              <a:defRPr lang="en-US" sz="900" cap="none"/>
            </a:lvl4pPr>
            <a:lvl5pPr marL="1828800" indent="0">
              <a:buNone/>
              <a:defRPr lang="en-US" sz="900" cap="none"/>
            </a:lvl5pPr>
            <a:lvl6pPr marL="2286000" indent="0">
              <a:buNone/>
              <a:defRPr lang="en-US" sz="900" cap="none"/>
            </a:lvl6pPr>
            <a:lvl7pPr marL="2743200" indent="0">
              <a:buNone/>
              <a:defRPr lang="en-US" sz="900" cap="none"/>
            </a:lvl7pPr>
            <a:lvl8pPr marL="3200400" indent="0">
              <a:buNone/>
              <a:defRPr lang="en-US" sz="900" cap="none"/>
            </a:lvl8pPr>
            <a:lvl9pPr marL="3657600" indent="0">
              <a:buNone/>
              <a:defRPr lang="en-US" sz="900" cap="none"/>
            </a:lvl9pPr>
          </a:lstStyle>
          <a:p>
            <a:pPr>
              <a:defRPr lang="en-US"/>
            </a:pPr>
            <a:r>
              <a:t>Click to edit Master text styles</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7D75-3BE2-2C8B-ACC1-CDDE338F5A98}" type="slidenum">
              <a:t>‹#›</a:t>
            </a:fld>
            <a:endParaRPr/>
          </a:p>
        </p:txBody>
      </p:sp>
    </p:spTree>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Q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NgJAABwNQAAsCUAABAAAAAmAAAACAAAAAIAAAAAAA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7D49-07E2-2C8B-ACC1-F1DE338F5AA4}" type="slidenum">
              <a:t>‹#›</a:t>
            </a:fld>
            <a:endParaRPr/>
          </a:p>
        </p:txBody>
      </p:sp>
    </p:spTree>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Q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CgAALEBAABwNQAAsCUAABAAAAAmAAAACAAAAAMAAAAAAAAA"/>
              </a:ext>
            </a:extLst>
          </p:cNvSpPr>
          <p:nvPr>
            <p:ph type="title"/>
          </p:nvPr>
        </p:nvSpPr>
        <p:spPr>
          <a:xfrm>
            <a:off x="6629400" y="274955"/>
            <a:ext cx="2057400" cy="5851525"/>
          </a:xfrm>
        </p:spPr>
        <p:txBody>
          <a:bodyPr vert="vert" wrap="square" lIns="91440" tIns="45720" rIns="91440" bIns="4572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Q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DYJwAAsCUAABAAAAAmAAAACAAAAAMAAAAAAAAA"/>
              </a:ext>
            </a:extLst>
          </p:cNvSpPr>
          <p:nvPr>
            <p:ph idx="1"/>
          </p:nvPr>
        </p:nvSpPr>
        <p:spPr>
          <a:xfrm>
            <a:off x="457200" y="274955"/>
            <a:ext cx="6019800" cy="5851525"/>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4BC6-88E2-2CBD-ACC1-7EE8058F5A2B}" type="slidenum">
              <a:t>‹#›</a:t>
            </a:fld>
            <a:endParaRPr/>
          </a:p>
        </p:txBody>
      </p:sp>
    </p:spTree>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OgGAAA4MQAAmBUAABAAAAAmAAAACAAAAIGAAAAAAAAA"/>
              </a:ext>
            </a:extLst>
          </p:cNvSpPr>
          <p:nvPr>
            <p:ph type="ctrTitle"/>
          </p:nvPr>
        </p:nvSpPr>
        <p:spPr>
          <a:xfrm>
            <a:off x="1143000" y="1122680"/>
            <a:ext cx="6858000" cy="2387600"/>
          </a:xfrm>
        </p:spPr>
        <p:txBody>
          <a:bodyPr vert="horz" wrap="square" lIns="91440" tIns="45720" rIns="91440" bIns="45720" numCol="1" spcCol="215900" anchor="b">
            <a:prstTxWarp prst="textNoShape">
              <a:avLst/>
            </a:prstTxWarp>
          </a:bodyPr>
          <a:lstStyle>
            <a:lvl1pPr algn="ctr">
              <a:defRPr lang="en-US" sz="45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rPr lang="en-GB" cap="none"/>
              <a:t>Click to edit Master title style</a:t>
            </a:r>
          </a:p>
        </p:txBody>
      </p:sp>
      <p:sp>
        <p:nvSpPr>
          <p:cNvPr id="3" name="Subtitle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CkWAAA4MQAAWCAAABAAAAAmAAAACAAAAAGAAAAAAAAA"/>
              </a:ext>
            </a:extLst>
          </p:cNvSpPr>
          <p:nvPr>
            <p:ph type="subTitle" idx="1"/>
          </p:nvPr>
        </p:nvSpPr>
        <p:spPr>
          <a:xfrm>
            <a:off x="1143000" y="3602355"/>
            <a:ext cx="6858000" cy="1655445"/>
          </a:xfrm>
        </p:spPr>
        <p:txBody>
          <a:bodyPr/>
          <a:lstStyle>
            <a:lvl1pPr marL="0" indent="0" algn="ctr">
              <a:buNone/>
              <a:defRPr lang="en-US" sz="1800" cap="none"/>
            </a:lvl1pPr>
            <a:lvl2pPr marL="342900" indent="0" algn="ctr">
              <a:buNone/>
              <a:defRPr lang="en-US" sz="1500" cap="none"/>
            </a:lvl2pPr>
            <a:lvl3pPr marL="685800" indent="0" algn="ctr">
              <a:buNone/>
              <a:defRPr lang="en-US" sz="1350" cap="none"/>
            </a:lvl3pPr>
            <a:lvl4pPr marL="1028700" indent="0" algn="ctr">
              <a:buNone/>
              <a:defRPr lang="en-US" sz="1200" cap="none"/>
            </a:lvl4pPr>
            <a:lvl5pPr marL="1371600" indent="0" algn="ctr">
              <a:buNone/>
              <a:defRPr lang="en-US" sz="1200" cap="none"/>
            </a:lvl5pPr>
            <a:lvl6pPr marL="1714500" indent="0" algn="ctr">
              <a:buNone/>
              <a:defRPr lang="en-US" sz="1200" cap="none"/>
            </a:lvl6pPr>
            <a:lvl7pPr marL="2057400" indent="0" algn="ctr">
              <a:buNone/>
              <a:defRPr lang="en-US" sz="1200" cap="none"/>
            </a:lvl7pPr>
            <a:lvl8pPr marL="2400300" indent="0" algn="ctr">
              <a:buNone/>
              <a:defRPr lang="en-US" sz="1200" cap="none"/>
            </a:lvl8pPr>
            <a:lvl9pPr marL="2743200" indent="0" algn="ctr">
              <a:buNone/>
              <a:defRPr lang="en-US" sz="1200" cap="none"/>
            </a:lvl9pPr>
          </a:lstStyle>
          <a:p>
            <a:pPr>
              <a:defRPr lang="en-US"/>
            </a:pPr>
            <a:r>
              <a:rPr lang="en-GB" cap="none"/>
              <a:t>Click to edit Master subtitle style</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4612-5CE2-2CB0-ACC1-AAE5088F5AFF}" type="datetime1">
              <a:t>2/28/2025</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311C-52E2-2CC7-ACC1-A4927F8F5AF1}" type="slidenum">
              <a:t>‹#›</a:t>
            </a:fld>
            <a:endParaRPr/>
          </a:p>
        </p:txBody>
      </p:sp>
    </p:spTree>
  </p:cSld>
  <p:clrMapOvr>
    <a:masterClrMapping/>
  </p:clrMapOvr>
  <p:hf hdr="0" ftr="0"/>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
              </a:ext>
            </a:extLst>
          </p:cNvSpPr>
          <p:nvPr>
            <p:ph type="title"/>
          </p:nvPr>
        </p:nvSpPr>
        <p:spPr/>
        <p:txBody>
          <a:bodyPr/>
          <a:lstStyle/>
          <a:p>
            <a:pPr>
              <a:defRPr lang="en-US"/>
            </a:pPr>
            <a:r>
              <a:rPr lang="en-GB" cap="none"/>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AAAAAAAAAA"/>
              </a:ext>
            </a:extLst>
          </p:cNvSpPr>
          <p:nvPr>
            <p:ph idx="1"/>
          </p:nvPr>
        </p:nvSpPr>
        <p:spPr/>
        <p:txBody>
          <a:bodyPr/>
          <a:lstStyle/>
          <a:p>
            <a:pPr>
              <a:defRPr lang="en-US"/>
            </a:pPr>
            <a:r>
              <a:rPr lang="en-GB" cap="none"/>
              <a:t>Click to edit Master text styles</a:t>
            </a:r>
          </a:p>
          <a:p>
            <a:pPr lvl="1">
              <a:defRPr lang="en-US"/>
            </a:pPr>
            <a:r>
              <a:rPr lang="en-GB" cap="none"/>
              <a:t>Second level</a:t>
            </a:r>
          </a:p>
          <a:p>
            <a:pPr lvl="2">
              <a:defRPr lang="en-US"/>
            </a:pPr>
            <a:r>
              <a:rPr lang="en-GB" cap="none"/>
              <a:t>Third level</a:t>
            </a:r>
          </a:p>
          <a:p>
            <a:pPr lvl="3">
              <a:defRPr lang="en-US"/>
            </a:pPr>
            <a:r>
              <a:rPr lang="en-GB" cap="none"/>
              <a:t>Fourth level</a:t>
            </a:r>
          </a:p>
          <a:p>
            <a:pPr lvl="4">
              <a:defRPr lang="en-US"/>
            </a:pPr>
            <a:r>
              <a:rPr lang="en-GB" cap="none"/>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6A29-67E2-2C9C-ACC1-91C9248F5AC4}" type="datetime1">
              <a:t>2/28/2025</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3AD8-96E2-2CCC-ACC1-6099748F5A35}" type="slidenum">
              <a:t>‹#›</a:t>
            </a:fld>
            <a:endParaRPr/>
          </a:p>
        </p:txBody>
      </p:sp>
    </p:spTree>
  </p:cSld>
  <p:clrMapOvr>
    <a:masterClrMapping/>
  </p:clrMapOvr>
  <p:hf hdr="0" ftr="0"/>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wMAAIUKAABbNAAAERwAABAAAAAmAAAACAAAAIGAAAAAAAAA"/>
              </a:ext>
            </a:extLst>
          </p:cNvSpPr>
          <p:nvPr>
            <p:ph type="title"/>
          </p:nvPr>
        </p:nvSpPr>
        <p:spPr>
          <a:xfrm>
            <a:off x="624205" y="1710055"/>
            <a:ext cx="7886700" cy="2852420"/>
          </a:xfrm>
        </p:spPr>
        <p:txBody>
          <a:bodyPr vert="horz" wrap="square" lIns="91440" tIns="45720" rIns="91440" bIns="45720" numCol="1" spcCol="215900" anchor="b">
            <a:prstTxWarp prst="textNoShape">
              <a:avLst/>
            </a:prstTxWarp>
          </a:bodyPr>
          <a:lstStyle>
            <a:lvl1pPr>
              <a:defRPr lang="en-US" sz="45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rPr lang="en-GB" cap="none"/>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wMAADwcAABbNAAAdiUAABAAAAAmAAAACAAAAAGAAAAAAAAA"/>
              </a:ext>
            </a:extLst>
          </p:cNvSpPr>
          <p:nvPr>
            <p:ph idx="1"/>
          </p:nvPr>
        </p:nvSpPr>
        <p:spPr>
          <a:xfrm>
            <a:off x="624205" y="4589780"/>
            <a:ext cx="7886700" cy="1499870"/>
          </a:xfrm>
        </p:spPr>
        <p:txBody>
          <a:bodyPr/>
          <a:lstStyle>
            <a:lvl1pPr marL="0" indent="0">
              <a:buNone/>
              <a:defRPr lang="en-US" sz="1800" cap="none">
                <a:solidFill>
                  <a:srgbClr val="8C8C8C"/>
                </a:solidFill>
              </a:defRPr>
            </a:lvl1pPr>
            <a:lvl2pPr marL="342900" indent="0">
              <a:buNone/>
              <a:defRPr lang="en-US" sz="1500" cap="none">
                <a:solidFill>
                  <a:srgbClr val="8C8C8C"/>
                </a:solidFill>
              </a:defRPr>
            </a:lvl2pPr>
            <a:lvl3pPr marL="685800" indent="0">
              <a:buNone/>
              <a:defRPr lang="en-US" sz="1350" cap="none">
                <a:solidFill>
                  <a:srgbClr val="8C8C8C"/>
                </a:solidFill>
              </a:defRPr>
            </a:lvl3pPr>
            <a:lvl4pPr marL="1028700" indent="0">
              <a:buNone/>
              <a:defRPr lang="en-US" sz="1200" cap="none">
                <a:solidFill>
                  <a:srgbClr val="8C8C8C"/>
                </a:solidFill>
              </a:defRPr>
            </a:lvl4pPr>
            <a:lvl5pPr marL="1371600" indent="0">
              <a:buNone/>
              <a:defRPr lang="en-US" sz="1200" cap="none">
                <a:solidFill>
                  <a:srgbClr val="8C8C8C"/>
                </a:solidFill>
              </a:defRPr>
            </a:lvl5pPr>
            <a:lvl6pPr marL="1714500" indent="0">
              <a:buNone/>
              <a:defRPr lang="en-US" sz="1200" cap="none">
                <a:solidFill>
                  <a:srgbClr val="8C8C8C"/>
                </a:solidFill>
              </a:defRPr>
            </a:lvl6pPr>
            <a:lvl7pPr marL="2057400" indent="0">
              <a:buNone/>
              <a:defRPr lang="en-US" sz="1200" cap="none">
                <a:solidFill>
                  <a:srgbClr val="8C8C8C"/>
                </a:solidFill>
              </a:defRPr>
            </a:lvl7pPr>
            <a:lvl8pPr marL="2400300" indent="0">
              <a:buNone/>
              <a:defRPr lang="en-US" sz="1200" cap="none">
                <a:solidFill>
                  <a:srgbClr val="8C8C8C"/>
                </a:solidFill>
              </a:defRPr>
            </a:lvl8pPr>
            <a:lvl9pPr marL="2743200" indent="0">
              <a:buNone/>
              <a:defRPr lang="en-US" sz="1200" cap="none">
                <a:solidFill>
                  <a:srgbClr val="8C8C8C"/>
                </a:solidFill>
              </a:defRPr>
            </a:lvl9pPr>
          </a:lstStyle>
          <a:p>
            <a:pPr>
              <a:defRPr lang="en-US"/>
            </a:pPr>
            <a:r>
              <a:rPr lang="en-GB" cap="none"/>
              <a:t>Click to edit Master text styles</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3BBD-F3E2-2CCD-ACC1-0598758F5A50}" type="datetime1">
              <a:t>2/28/2025</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1CDF-91E2-2CEA-ACC1-67BF528F5A32}" type="slidenum">
              <a:t>‹#›</a:t>
            </a:fld>
            <a:endParaRPr/>
          </a:p>
        </p:txBody>
      </p:sp>
    </p:spTree>
  </p:cSld>
  <p:clrMapOvr>
    <a:masterClrMapping/>
  </p:clrMapOvr>
  <p:hf hdr="0" ftr="0"/>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
              </a:ext>
            </a:extLst>
          </p:cNvSpPr>
          <p:nvPr>
            <p:ph type="title"/>
          </p:nvPr>
        </p:nvSpPr>
        <p:spPr/>
        <p:txBody>
          <a:bodyPr/>
          <a:lstStyle/>
          <a:p>
            <a:pPr>
              <a:defRPr lang="en-US"/>
            </a:pPr>
            <a:r>
              <a:rPr lang="en-GB" cap="none"/>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DGGwAAACYAABAAAAAmAAAACAAAAAEAAAAAAAAA"/>
              </a:ext>
            </a:extLst>
          </p:cNvSpPr>
          <p:nvPr>
            <p:ph idx="1"/>
          </p:nvPr>
        </p:nvSpPr>
        <p:spPr>
          <a:xfrm>
            <a:off x="628650" y="1825625"/>
            <a:ext cx="3886200" cy="4351655"/>
          </a:xfrm>
        </p:spPr>
        <p:txBody>
          <a:bodyPr/>
          <a:lstStyle/>
          <a:p>
            <a:pPr>
              <a:defRPr lang="en-US"/>
            </a:pPr>
            <a:r>
              <a:rPr lang="en-GB" cap="none"/>
              <a:t>Click to edit Master text styles</a:t>
            </a:r>
          </a:p>
          <a:p>
            <a:pPr lvl="1">
              <a:defRPr lang="en-US"/>
            </a:pPr>
            <a:r>
              <a:rPr lang="en-GB" cap="none"/>
              <a:t>Second level</a:t>
            </a:r>
          </a:p>
          <a:p>
            <a:pPr lvl="2">
              <a:defRPr lang="en-US"/>
            </a:pPr>
            <a:r>
              <a:rPr lang="en-GB" cap="none"/>
              <a:t>Third level</a:t>
            </a:r>
          </a:p>
          <a:p>
            <a:pPr lvl="3">
              <a:defRPr lang="en-US"/>
            </a:pPr>
            <a:r>
              <a:rPr lang="en-GB" cap="none"/>
              <a:t>Fourth level</a:t>
            </a:r>
          </a:p>
          <a:p>
            <a:pPr lvl="4">
              <a:defRPr lang="en-US"/>
            </a:pPr>
            <a:r>
              <a:rPr lang="en-GB" cap="none"/>
              <a:t>Fifth level</a:t>
            </a:r>
          </a:p>
        </p:txBody>
      </p:sp>
      <p:sp>
        <p:nvSpPr>
          <p:cNvPr id="4" name="Conten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ehwAADsLAABiNAAAACYAABAAAAAmAAAACAAAAAEAAAAAAAAA"/>
              </a:ext>
            </a:extLst>
          </p:cNvSpPr>
          <p:nvPr>
            <p:ph idx="2"/>
          </p:nvPr>
        </p:nvSpPr>
        <p:spPr>
          <a:xfrm>
            <a:off x="4629150" y="1825625"/>
            <a:ext cx="3886200" cy="4351655"/>
          </a:xfrm>
        </p:spPr>
        <p:txBody>
          <a:bodyPr/>
          <a:lstStyle/>
          <a:p>
            <a:pPr>
              <a:defRPr lang="en-US"/>
            </a:pPr>
            <a:r>
              <a:rPr lang="en-GB" cap="none"/>
              <a:t>Click to edit Master text styles</a:t>
            </a:r>
          </a:p>
          <a:p>
            <a:pPr lvl="1">
              <a:defRPr lang="en-US"/>
            </a:pPr>
            <a:r>
              <a:rPr lang="en-GB" cap="none"/>
              <a:t>Second level</a:t>
            </a:r>
          </a:p>
          <a:p>
            <a:pPr lvl="2">
              <a:defRPr lang="en-US"/>
            </a:pPr>
            <a:r>
              <a:rPr lang="en-GB" cap="none"/>
              <a:t>Third level</a:t>
            </a:r>
          </a:p>
          <a:p>
            <a:pPr lvl="3">
              <a:defRPr lang="en-US"/>
            </a:pPr>
            <a:r>
              <a:rPr lang="en-GB" cap="none"/>
              <a:t>Fourth level</a:t>
            </a:r>
          </a:p>
          <a:p>
            <a:pPr lvl="4">
              <a:defRPr lang="en-US"/>
            </a:pPr>
            <a:r>
              <a:rPr lang="en-GB" cap="none"/>
              <a:t>Fifth level</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7B61-2FE2-2C8D-ACC1-D9D8358F5A8C}" type="datetime1">
              <a:t>2/28/2025</a:t>
            </a:fld>
            <a:endParaRP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1D85-CBE2-2CEB-ACC1-3DBE538F5A68}" type="slidenum">
              <a:t>‹#›</a:t>
            </a:fld>
            <a:endParaRPr/>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4" name="Foot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5" name="Slide Numb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1C74-3AE2-2CEA-ACC1-CCBF528F5A99}" type="slidenum">
              <a:t>‹#›</a:t>
            </a:fld>
            <a:endParaRPr/>
          </a:p>
        </p:txBody>
      </p:sp>
    </p:spTree>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D8CAABkNAAAZwoAABAAAAAmAAAACAAAAAEAAAAAAAAA"/>
              </a:ext>
            </a:extLst>
          </p:cNvSpPr>
          <p:nvPr>
            <p:ph type="title"/>
          </p:nvPr>
        </p:nvSpPr>
        <p:spPr>
          <a:xfrm>
            <a:off x="629920" y="365125"/>
            <a:ext cx="7886700" cy="1325880"/>
          </a:xfrm>
        </p:spPr>
        <p:txBody>
          <a:bodyPr/>
          <a:lstStyle/>
          <a:p>
            <a:pPr>
              <a:defRPr lang="en-US"/>
            </a:pPr>
            <a:r>
              <a:rPr lang="en-GB" cap="none"/>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FgKAACsGwAAaQ8AABAAAAAmAAAACAAAAIGAAAAAAAAA"/>
              </a:ext>
            </a:extLst>
          </p:cNvSpPr>
          <p:nvPr>
            <p:ph idx="1"/>
          </p:nvPr>
        </p:nvSpPr>
        <p:spPr>
          <a:xfrm>
            <a:off x="629920" y="1681480"/>
            <a:ext cx="3868420" cy="823595"/>
          </a:xfrm>
        </p:spPr>
        <p:txBody>
          <a:bodyPr vert="horz" wrap="square" lIns="91440" tIns="45720" rIns="91440" bIns="45720" numCol="1" spcCol="215900" anchor="b">
            <a:prstTxWarp prst="textNoShape">
              <a:avLst/>
            </a:prstTxWarp>
          </a:bodyPr>
          <a:lstStyle>
            <a:lvl1pPr marL="0" indent="0">
              <a:buNone/>
              <a:defRPr lang="en-US" sz="1800" b="1" cap="none"/>
            </a:lvl1pPr>
            <a:lvl2pPr marL="342900" indent="0">
              <a:buNone/>
              <a:defRPr lang="en-US" sz="1500" b="1" cap="none"/>
            </a:lvl2pPr>
            <a:lvl3pPr marL="685800" indent="0">
              <a:buNone/>
              <a:defRPr lang="en-US" sz="1350" b="1" cap="none"/>
            </a:lvl3pPr>
            <a:lvl4pPr marL="1028700" indent="0">
              <a:buNone/>
              <a:defRPr lang="en-US" sz="1200" b="1" cap="none"/>
            </a:lvl4pPr>
            <a:lvl5pPr marL="1371600" indent="0">
              <a:buNone/>
              <a:defRPr lang="en-US" sz="1200" b="1" cap="none"/>
            </a:lvl5pPr>
            <a:lvl6pPr marL="1714500" indent="0">
              <a:buNone/>
              <a:defRPr lang="en-US" sz="1200" b="1" cap="none"/>
            </a:lvl6pPr>
            <a:lvl7pPr marL="2057400" indent="0">
              <a:buNone/>
              <a:defRPr lang="en-US" sz="1200" b="1" cap="none"/>
            </a:lvl7pPr>
            <a:lvl8pPr marL="2400300" indent="0">
              <a:buNone/>
              <a:defRPr lang="en-US" sz="1200" b="1" cap="none"/>
            </a:lvl8pPr>
            <a:lvl9pPr marL="2743200" indent="0">
              <a:buNone/>
              <a:defRPr lang="en-US" sz="1200" b="1" cap="none"/>
            </a:lvl9pPr>
          </a:lstStyle>
          <a:p>
            <a:pPr>
              <a:defRPr lang="en-US"/>
            </a:pPr>
            <a:r>
              <a:rPr lang="en-GB" cap="none"/>
              <a:t>Click to edit Master text styles</a:t>
            </a:r>
          </a:p>
        </p:txBody>
      </p:sp>
      <p:sp>
        <p:nvSpPr>
          <p:cNvPr id="4" name="Conten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GkPAACsGwAAFCYAABAAAAAmAAAACAAAAAEAAAAAAAAA"/>
              </a:ext>
            </a:extLst>
          </p:cNvSpPr>
          <p:nvPr>
            <p:ph idx="2"/>
          </p:nvPr>
        </p:nvSpPr>
        <p:spPr>
          <a:xfrm>
            <a:off x="629920" y="2505075"/>
            <a:ext cx="3868420" cy="3684905"/>
          </a:xfrm>
        </p:spPr>
        <p:txBody>
          <a:bodyPr/>
          <a:lstStyle/>
          <a:p>
            <a:pPr>
              <a:defRPr lang="en-US"/>
            </a:pPr>
            <a:r>
              <a:rPr lang="en-GB" cap="none"/>
              <a:t>Click to edit Master text styles</a:t>
            </a:r>
          </a:p>
          <a:p>
            <a:pPr lvl="1">
              <a:defRPr lang="en-US"/>
            </a:pPr>
            <a:r>
              <a:rPr lang="en-GB" cap="none"/>
              <a:t>Second level</a:t>
            </a:r>
          </a:p>
          <a:p>
            <a:pPr lvl="2">
              <a:defRPr lang="en-US"/>
            </a:pPr>
            <a:r>
              <a:rPr lang="en-GB" cap="none"/>
              <a:t>Third level</a:t>
            </a:r>
          </a:p>
          <a:p>
            <a:pPr lvl="3">
              <a:defRPr lang="en-US"/>
            </a:pPr>
            <a:r>
              <a:rPr lang="en-GB" cap="none"/>
              <a:t>Fourth level</a:t>
            </a:r>
          </a:p>
          <a:p>
            <a:pPr lvl="4">
              <a:defRPr lang="en-US"/>
            </a:pPr>
            <a:r>
              <a:rPr lang="en-GB" cap="none"/>
              <a:t>Fifth level</a:t>
            </a:r>
          </a:p>
        </p:txBody>
      </p:sp>
      <p:sp>
        <p:nvSpPr>
          <p:cNvPr id="5" name="Text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ehwAAFgKAABkNAAAaQ8AABAAAAAmAAAACAAAAIGAAAAAAAAA"/>
              </a:ext>
            </a:extLst>
          </p:cNvSpPr>
          <p:nvPr>
            <p:ph idx="3"/>
          </p:nvPr>
        </p:nvSpPr>
        <p:spPr>
          <a:xfrm>
            <a:off x="4629150" y="1681480"/>
            <a:ext cx="3887470" cy="823595"/>
          </a:xfrm>
        </p:spPr>
        <p:txBody>
          <a:bodyPr vert="horz" wrap="square" lIns="91440" tIns="45720" rIns="91440" bIns="45720" numCol="1" spcCol="215900" anchor="b">
            <a:prstTxWarp prst="textNoShape">
              <a:avLst/>
            </a:prstTxWarp>
          </a:bodyPr>
          <a:lstStyle>
            <a:lvl1pPr marL="0" indent="0">
              <a:buNone/>
              <a:defRPr lang="en-US" sz="1800" b="1" cap="none"/>
            </a:lvl1pPr>
            <a:lvl2pPr marL="342900" indent="0">
              <a:buNone/>
              <a:defRPr lang="en-US" sz="1500" b="1" cap="none"/>
            </a:lvl2pPr>
            <a:lvl3pPr marL="685800" indent="0">
              <a:buNone/>
              <a:defRPr lang="en-US" sz="1350" b="1" cap="none"/>
            </a:lvl3pPr>
            <a:lvl4pPr marL="1028700" indent="0">
              <a:buNone/>
              <a:defRPr lang="en-US" sz="1200" b="1" cap="none"/>
            </a:lvl4pPr>
            <a:lvl5pPr marL="1371600" indent="0">
              <a:buNone/>
              <a:defRPr lang="en-US" sz="1200" b="1" cap="none"/>
            </a:lvl5pPr>
            <a:lvl6pPr marL="1714500" indent="0">
              <a:buNone/>
              <a:defRPr lang="en-US" sz="1200" b="1" cap="none"/>
            </a:lvl6pPr>
            <a:lvl7pPr marL="2057400" indent="0">
              <a:buNone/>
              <a:defRPr lang="en-US" sz="1200" b="1" cap="none"/>
            </a:lvl7pPr>
            <a:lvl8pPr marL="2400300" indent="0">
              <a:buNone/>
              <a:defRPr lang="en-US" sz="1200" b="1" cap="none"/>
            </a:lvl8pPr>
            <a:lvl9pPr marL="2743200" indent="0">
              <a:buNone/>
              <a:defRPr lang="en-US" sz="1200" b="1" cap="none"/>
            </a:lvl9pPr>
          </a:lstStyle>
          <a:p>
            <a:pPr>
              <a:defRPr lang="en-US"/>
            </a:pPr>
            <a:r>
              <a:rPr lang="en-GB" cap="none"/>
              <a:t>Click to edit Master text styles</a:t>
            </a:r>
          </a:p>
        </p:txBody>
      </p:sp>
      <p:sp>
        <p:nvSpPr>
          <p:cNvPr id="6" name="Content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ehwAAGkPAABkNAAAFCYAABAAAAAmAAAACAAAAAEAAAAAAAAA"/>
              </a:ext>
            </a:extLst>
          </p:cNvSpPr>
          <p:nvPr>
            <p:ph idx="4"/>
          </p:nvPr>
        </p:nvSpPr>
        <p:spPr>
          <a:xfrm>
            <a:off x="4629150" y="2505075"/>
            <a:ext cx="3887470" cy="3684905"/>
          </a:xfrm>
        </p:spPr>
        <p:txBody>
          <a:bodyPr/>
          <a:lstStyle/>
          <a:p>
            <a:pPr>
              <a:defRPr lang="en-US"/>
            </a:pPr>
            <a:r>
              <a:rPr lang="en-GB" cap="none"/>
              <a:t>Click to edit Master text styles</a:t>
            </a:r>
          </a:p>
          <a:p>
            <a:pPr lvl="1">
              <a:defRPr lang="en-US"/>
            </a:pPr>
            <a:r>
              <a:rPr lang="en-GB" cap="none"/>
              <a:t>Second level</a:t>
            </a:r>
          </a:p>
          <a:p>
            <a:pPr lvl="2">
              <a:defRPr lang="en-US"/>
            </a:pPr>
            <a:r>
              <a:rPr lang="en-GB" cap="none"/>
              <a:t>Third level</a:t>
            </a:r>
          </a:p>
          <a:p>
            <a:pPr lvl="3">
              <a:defRPr lang="en-US"/>
            </a:pPr>
            <a:r>
              <a:rPr lang="en-GB" cap="none"/>
              <a:t>Fourth level</a:t>
            </a:r>
          </a:p>
          <a:p>
            <a:pPr lvl="4">
              <a:defRPr lang="en-US"/>
            </a:pPr>
            <a:r>
              <a:rPr lang="en-GB" cap="none"/>
              <a:t>Fifth level</a:t>
            </a:r>
          </a:p>
        </p:txBody>
      </p:sp>
      <p:sp>
        <p:nvSpPr>
          <p:cNvPr id="7" name="Date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54D7-99E2-2CA2-ACC1-6FF71A8F5A3A}" type="datetime1">
              <a:t>2/28/2025</a:t>
            </a:fld>
            <a:endParaRPr/>
          </a:p>
        </p:txBody>
      </p:sp>
      <p:sp>
        <p:nvSpPr>
          <p:cNvPr id="8" name="Footer Placeholder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9" name="Slide Number Placeholder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0B25-6BE2-2CFD-ACC1-9DA8458F5AC8}" type="slidenum">
              <a:t>‹#›</a:t>
            </a:fld>
            <a:endParaRPr/>
          </a:p>
        </p:txBody>
      </p:sp>
    </p:spTree>
  </p:cSld>
  <p:clrMapOvr>
    <a:masterClrMapping/>
  </p:clrMapOvr>
  <p:hf hdr="0" ftr="0"/>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
              </a:ext>
            </a:extLst>
          </p:cNvSpPr>
          <p:nvPr>
            <p:ph type="title"/>
          </p:nvPr>
        </p:nvSpPr>
        <p:spPr/>
        <p:txBody>
          <a:bodyPr/>
          <a:lstStyle/>
          <a:p>
            <a:pPr>
              <a:defRPr lang="en-US"/>
            </a:pPr>
            <a:r>
              <a:rPr lang="en-GB" cap="none"/>
              <a:t>Click to edit Master title style</a:t>
            </a:r>
          </a:p>
        </p:txBody>
      </p:sp>
      <p:sp>
        <p:nvSpPr>
          <p:cNvPr id="3" name="Date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067E-30E2-2CF0-ACC1-C6A5488F5A93}" type="datetime1">
              <a:t>2/28/2025</a:t>
            </a:fld>
            <a:endParaRPr/>
          </a:p>
        </p:txBody>
      </p:sp>
      <p:sp>
        <p:nvSpPr>
          <p:cNvPr id="4" name="Foot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5" name="Slide Numb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7F6B-25E2-2C89-ACC1-D3DC318F5A86}" type="slidenum">
              <a:t>‹#›</a:t>
            </a:fld>
            <a:endParaRPr/>
          </a:p>
        </p:txBody>
      </p:sp>
    </p:spTree>
  </p:cSld>
  <p:clrMapOvr>
    <a:masterClrMapping/>
  </p:clrMapOvr>
  <p:hf hdr="0" ftr="0"/>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68AA-E4E2-2C9E-ACC1-12CB268F5A47}" type="datetime1">
              <a:t>2/28/2025</a:t>
            </a:fld>
            <a:endParaRPr/>
          </a:p>
        </p:txBody>
      </p:sp>
      <p:sp>
        <p:nvSpPr>
          <p:cNvPr id="3" name="Footer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6BEF-A1E2-2C9D-ACC1-57C8258F5A02}" type="slidenum">
              <a:t>‹#›</a:t>
            </a:fld>
            <a:endParaRPr/>
          </a:p>
        </p:txBody>
      </p:sp>
    </p:spTree>
  </p:cSld>
  <p:clrMapOvr>
    <a:masterClrMapping/>
  </p:clrMapOvr>
  <p:hf hdr="0" ftr="0"/>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NACAAAEFgAAqAwAABAAAAAmAAAACAAAAIGAAAAAAAAA"/>
              </a:ext>
            </a:extLst>
          </p:cNvSpPr>
          <p:nvPr>
            <p:ph type="title"/>
          </p:nvPr>
        </p:nvSpPr>
        <p:spPr>
          <a:xfrm>
            <a:off x="629920" y="457200"/>
            <a:ext cx="2948940" cy="1600200"/>
          </a:xfrm>
        </p:spPr>
        <p:txBody>
          <a:bodyPr vert="horz" wrap="square" lIns="91440" tIns="45720" rIns="91440" bIns="45720" numCol="1" spcCol="215900" anchor="b">
            <a:prstTxWarp prst="textNoShape">
              <a:avLst/>
            </a:prstTxWarp>
          </a:bodyPr>
          <a:lstStyle>
            <a:lvl1pPr>
              <a:defRPr lang="en-US" sz="24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rPr lang="en-GB" cap="none"/>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6hcAABMGAABkNAAADiQAABAAAAAmAAAACAAAAAGAAAAAAAAA"/>
              </a:ext>
            </a:extLst>
          </p:cNvSpPr>
          <p:nvPr>
            <p:ph idx="1"/>
          </p:nvPr>
        </p:nvSpPr>
        <p:spPr>
          <a:xfrm>
            <a:off x="3887470" y="987425"/>
            <a:ext cx="4629150" cy="4873625"/>
          </a:xfrm>
        </p:spPr>
        <p:txBody>
          <a:bodyPr/>
          <a:lstStyle>
            <a:lvl1pPr>
              <a:defRPr lang="en-US" sz="2400" cap="none"/>
            </a:lvl1pPr>
            <a:lvl2pPr>
              <a:defRPr lang="en-US" sz="2100" cap="none"/>
            </a:lvl2pPr>
            <a:lvl3pPr>
              <a:defRPr lang="en-US" sz="1800" cap="none"/>
            </a:lvl3pPr>
            <a:lvl4pPr>
              <a:defRPr lang="en-US" sz="1500" cap="none"/>
            </a:lvl4pPr>
            <a:lvl5pPr>
              <a:defRPr lang="en-US" sz="1500" cap="none"/>
            </a:lvl5pPr>
            <a:lvl6pPr>
              <a:defRPr lang="en-US" sz="1500" cap="none"/>
            </a:lvl6pPr>
            <a:lvl7pPr>
              <a:defRPr lang="en-US" sz="1500" cap="none"/>
            </a:lvl7pPr>
            <a:lvl8pPr>
              <a:defRPr lang="en-US" sz="1500" cap="none"/>
            </a:lvl8pPr>
            <a:lvl9pPr>
              <a:defRPr lang="en-US" sz="1500" cap="none"/>
            </a:lvl9pPr>
          </a:lstStyle>
          <a:p>
            <a:pPr>
              <a:defRPr lang="en-US"/>
            </a:pPr>
            <a:r>
              <a:rPr lang="en-GB" cap="none"/>
              <a:t>Click to edit Master text styles</a:t>
            </a:r>
          </a:p>
          <a:p>
            <a:pPr lvl="1">
              <a:defRPr lang="en-US"/>
            </a:pPr>
            <a:r>
              <a:rPr lang="en-GB" cap="none"/>
              <a:t>Second level</a:t>
            </a:r>
          </a:p>
          <a:p>
            <a:pPr lvl="2">
              <a:defRPr lang="en-US"/>
            </a:pPr>
            <a:r>
              <a:rPr lang="en-GB" cap="none"/>
              <a:t>Third level</a:t>
            </a:r>
          </a:p>
          <a:p>
            <a:pPr lvl="3">
              <a:defRPr lang="en-US"/>
            </a:pPr>
            <a:r>
              <a:rPr lang="en-GB" cap="none"/>
              <a:t>Fourth level</a:t>
            </a:r>
          </a:p>
          <a:p>
            <a:pPr lvl="4">
              <a:defRPr lang="en-US"/>
            </a:pPr>
            <a:r>
              <a:rPr lang="en-GB" cap="none"/>
              <a:t>Fifth level</a:t>
            </a:r>
          </a:p>
        </p:txBody>
      </p:sp>
      <p:sp>
        <p:nvSpPr>
          <p:cNvPr id="4" name="Tex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KgMAAAEFgAAGyQAABAAAAAmAAAACAAAAAGAAAAAAAAA"/>
              </a:ext>
            </a:extLst>
          </p:cNvSpPr>
          <p:nvPr>
            <p:ph idx="2"/>
          </p:nvPr>
        </p:nvSpPr>
        <p:spPr>
          <a:xfrm>
            <a:off x="629920" y="2057400"/>
            <a:ext cx="2948940" cy="3811905"/>
          </a:xfrm>
        </p:spPr>
        <p:txBody>
          <a:bodyPr/>
          <a:lstStyle>
            <a:lvl1pPr marL="0" indent="0">
              <a:buNone/>
              <a:defRPr lang="en-US" sz="1200" cap="none"/>
            </a:lvl1pPr>
            <a:lvl2pPr marL="342900" indent="0">
              <a:buNone/>
              <a:defRPr lang="en-US" sz="1050" cap="none"/>
            </a:lvl2pPr>
            <a:lvl3pPr marL="685800" indent="0">
              <a:buNone/>
              <a:defRPr lang="en-US" sz="900" cap="none"/>
            </a:lvl3pPr>
            <a:lvl4pPr marL="1028700" indent="0">
              <a:buNone/>
              <a:defRPr lang="en-US" sz="750" cap="none"/>
            </a:lvl4pPr>
            <a:lvl5pPr marL="1371600" indent="0">
              <a:buNone/>
              <a:defRPr lang="en-US" sz="750" cap="none"/>
            </a:lvl5pPr>
            <a:lvl6pPr marL="1714500" indent="0">
              <a:buNone/>
              <a:defRPr lang="en-US" sz="750" cap="none"/>
            </a:lvl6pPr>
            <a:lvl7pPr marL="2057400" indent="0">
              <a:buNone/>
              <a:defRPr lang="en-US" sz="750" cap="none"/>
            </a:lvl7pPr>
            <a:lvl8pPr marL="2400300" indent="0">
              <a:buNone/>
              <a:defRPr lang="en-US" sz="750" cap="none"/>
            </a:lvl8pPr>
            <a:lvl9pPr marL="2743200" indent="0">
              <a:buNone/>
              <a:defRPr lang="en-US" sz="750" cap="none"/>
            </a:lvl9pPr>
          </a:lstStyle>
          <a:p>
            <a:pPr>
              <a:defRPr lang="en-US"/>
            </a:pPr>
            <a:r>
              <a:rPr lang="en-GB" cap="none"/>
              <a:t>Click to edit Master text styles</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0A1D-53E2-2CFC-ACC1-A5A9448F5AF0}" type="datetime1">
              <a:t>2/28/2025</a:t>
            </a:fld>
            <a:endParaRP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6A67-29E2-2C9C-ACC1-DFC9248F5A8A}" type="slidenum">
              <a:t>‹#›</a:t>
            </a:fld>
            <a:endParaRPr/>
          </a:p>
        </p:txBody>
      </p:sp>
    </p:spTree>
  </p:cSld>
  <p:clrMapOvr>
    <a:masterClrMapping/>
  </p:clrMapOvr>
  <p:hf hdr="0" ftr="0"/>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NACAAAEFgAAqAwAABAAAAAmAAAACAAAAIGAAAAAAAAA"/>
              </a:ext>
            </a:extLst>
          </p:cNvSpPr>
          <p:nvPr>
            <p:ph type="title"/>
          </p:nvPr>
        </p:nvSpPr>
        <p:spPr>
          <a:xfrm>
            <a:off x="629920" y="457200"/>
            <a:ext cx="2948940" cy="1600200"/>
          </a:xfrm>
        </p:spPr>
        <p:txBody>
          <a:bodyPr vert="horz" wrap="square" lIns="91440" tIns="45720" rIns="91440" bIns="45720" numCol="1" spcCol="215900" anchor="b">
            <a:prstTxWarp prst="textNoShape">
              <a:avLst/>
            </a:prstTxWarp>
          </a:bodyPr>
          <a:lstStyle>
            <a:lvl1pPr>
              <a:defRPr lang="en-US" sz="24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rPr lang="en-GB" cap="none"/>
              <a:t>Click to edit Master title style</a:t>
            </a:r>
          </a:p>
        </p:txBody>
      </p:sp>
      <p:sp>
        <p:nvSpPr>
          <p:cNvPr id="3" name="Picture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6hcAABMGAABkNAAADiQAABAAAAAmAAAACAAAAAGAAAAAAAAA"/>
              </a:ext>
            </a:extLst>
          </p:cNvSpPr>
          <p:nvPr>
            <p:ph type="pic" idx="1"/>
          </p:nvPr>
        </p:nvSpPr>
        <p:spPr>
          <a:xfrm>
            <a:off x="3887470" y="987425"/>
            <a:ext cx="4629150" cy="4873625"/>
          </a:xfrm>
        </p:spPr>
        <p:txBody>
          <a:bodyPr/>
          <a:lstStyle>
            <a:lvl1pPr marL="0" indent="0">
              <a:buNone/>
              <a:defRPr lang="en-US" sz="2400" cap="none"/>
            </a:lvl1pPr>
            <a:lvl2pPr marL="342900" indent="0">
              <a:buNone/>
              <a:defRPr lang="en-US" sz="2100" cap="none"/>
            </a:lvl2pPr>
            <a:lvl3pPr marL="685800" indent="0">
              <a:buNone/>
              <a:defRPr lang="en-US" sz="1800" cap="none"/>
            </a:lvl3pPr>
            <a:lvl4pPr marL="1028700" indent="0">
              <a:buNone/>
              <a:defRPr lang="en-US" sz="1500" cap="none"/>
            </a:lvl4pPr>
            <a:lvl5pPr marL="1371600" indent="0">
              <a:buNone/>
              <a:defRPr lang="en-US" sz="1500" cap="none"/>
            </a:lvl5pPr>
            <a:lvl6pPr marL="1714500" indent="0">
              <a:buNone/>
              <a:defRPr lang="en-US" sz="1500" cap="none"/>
            </a:lvl6pPr>
            <a:lvl7pPr marL="2057400" indent="0">
              <a:buNone/>
              <a:defRPr lang="en-US" sz="1500" cap="none"/>
            </a:lvl7pPr>
            <a:lvl8pPr marL="2400300" indent="0">
              <a:buNone/>
              <a:defRPr lang="en-US" sz="1500" cap="none"/>
            </a:lvl8pPr>
            <a:lvl9pPr marL="2743200" indent="0">
              <a:buNone/>
              <a:defRPr lang="en-US" sz="1500" cap="none"/>
            </a:lvl9pPr>
          </a:lstStyle>
          <a:p>
            <a:pPr>
              <a:defRPr lang="en-US"/>
            </a:pPr>
            <a:endParaRPr/>
          </a:p>
        </p:txBody>
      </p:sp>
      <p:sp>
        <p:nvSpPr>
          <p:cNvPr id="4" name="Tex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KgMAAAEFgAAGyQAABAAAAAmAAAACAAAAAGAAAAAAAAA"/>
              </a:ext>
            </a:extLst>
          </p:cNvSpPr>
          <p:nvPr>
            <p:ph idx="2"/>
          </p:nvPr>
        </p:nvSpPr>
        <p:spPr>
          <a:xfrm>
            <a:off x="629920" y="2057400"/>
            <a:ext cx="2948940" cy="3811905"/>
          </a:xfrm>
        </p:spPr>
        <p:txBody>
          <a:bodyPr/>
          <a:lstStyle>
            <a:lvl1pPr marL="0" indent="0">
              <a:buNone/>
              <a:defRPr lang="en-US" sz="1200" cap="none"/>
            </a:lvl1pPr>
            <a:lvl2pPr marL="342900" indent="0">
              <a:buNone/>
              <a:defRPr lang="en-US" sz="1050" cap="none"/>
            </a:lvl2pPr>
            <a:lvl3pPr marL="685800" indent="0">
              <a:buNone/>
              <a:defRPr lang="en-US" sz="900" cap="none"/>
            </a:lvl3pPr>
            <a:lvl4pPr marL="1028700" indent="0">
              <a:buNone/>
              <a:defRPr lang="en-US" sz="750" cap="none"/>
            </a:lvl4pPr>
            <a:lvl5pPr marL="1371600" indent="0">
              <a:buNone/>
              <a:defRPr lang="en-US" sz="750" cap="none"/>
            </a:lvl5pPr>
            <a:lvl6pPr marL="1714500" indent="0">
              <a:buNone/>
              <a:defRPr lang="en-US" sz="750" cap="none"/>
            </a:lvl6pPr>
            <a:lvl7pPr marL="2057400" indent="0">
              <a:buNone/>
              <a:defRPr lang="en-US" sz="750" cap="none"/>
            </a:lvl7pPr>
            <a:lvl8pPr marL="2400300" indent="0">
              <a:buNone/>
              <a:defRPr lang="en-US" sz="750" cap="none"/>
            </a:lvl8pPr>
            <a:lvl9pPr marL="2743200" indent="0">
              <a:buNone/>
              <a:defRPr lang="en-US" sz="750" cap="none"/>
            </a:lvl9pPr>
          </a:lstStyle>
          <a:p>
            <a:pPr>
              <a:defRPr lang="en-US"/>
            </a:pPr>
            <a:r>
              <a:rPr lang="en-GB" cap="none"/>
              <a:t>Click to edit Master text styles</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2852-1CE2-2CDE-ACC1-EA8B668F5ABF}" type="datetime1">
              <a:t>2/28/2025</a:t>
            </a:fld>
            <a:endParaRP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059D-D3E2-2CF3-ACC1-25A64B8F5A70}" type="slidenum">
              <a:t>‹#›</a:t>
            </a:fld>
            <a:endParaRPr/>
          </a:p>
        </p:txBody>
      </p:sp>
    </p:spTree>
  </p:cSld>
  <p:clrMapOvr>
    <a:masterClrMapping/>
  </p:clrMapOvr>
  <p:hf hdr="0" ftr="0"/>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
              </a:ext>
            </a:extLst>
          </p:cNvSpPr>
          <p:nvPr>
            <p:ph type="title"/>
          </p:nvPr>
        </p:nvSpPr>
        <p:spPr/>
        <p:txBody>
          <a:bodyPr/>
          <a:lstStyle/>
          <a:p>
            <a:pPr>
              <a:defRPr lang="en-US"/>
            </a:pPr>
            <a:r>
              <a:rPr lang="en-GB" cap="none"/>
              <a:t>Click to edit Master title style</a:t>
            </a:r>
          </a:p>
        </p:txBody>
      </p:sp>
      <p:sp>
        <p:nvSpPr>
          <p:cNvPr id="3" name="Vertical 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IAAAAAAAAA"/>
              </a:ext>
            </a:extLst>
          </p:cNvSpPr>
          <p:nvPr>
            <p:ph idx="1"/>
          </p:nvPr>
        </p:nvSpPr>
        <p:spPr/>
        <p:txBody>
          <a:bodyPr vert="vert" wrap="square" lIns="91440" tIns="45720" rIns="91440" bIns="45720" numCol="1" spcCol="215900" anchor="t">
            <a:prstTxWarp prst="textNoShape">
              <a:avLst/>
            </a:prstTxWarp>
          </a:bodyPr>
          <a:lstStyle/>
          <a:p>
            <a:pPr>
              <a:defRPr lang="en-US"/>
            </a:pPr>
            <a:r>
              <a:rPr lang="en-GB" cap="none"/>
              <a:t>Click to edit Master text styles</a:t>
            </a:r>
          </a:p>
          <a:p>
            <a:pPr lvl="1">
              <a:defRPr lang="en-US"/>
            </a:pPr>
            <a:r>
              <a:rPr lang="en-GB" cap="none"/>
              <a:t>Second level</a:t>
            </a:r>
          </a:p>
          <a:p>
            <a:pPr lvl="2">
              <a:defRPr lang="en-US"/>
            </a:pPr>
            <a:r>
              <a:rPr lang="en-GB" cap="none"/>
              <a:t>Third level</a:t>
            </a:r>
          </a:p>
          <a:p>
            <a:pPr lvl="3">
              <a:defRPr lang="en-US"/>
            </a:pPr>
            <a:r>
              <a:rPr lang="en-GB" cap="none"/>
              <a:t>Fourth level</a:t>
            </a:r>
          </a:p>
          <a:p>
            <a:pPr lvl="4">
              <a:defRPr lang="en-US"/>
            </a:pPr>
            <a:r>
              <a:rPr lang="en-GB" cap="none"/>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778A-C4E2-2C81-ACC1-32D4398F5A67}" type="datetime1">
              <a:t>2/28/2025</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0B26-68E2-2CFD-ACC1-9EA8458F5ACB}" type="slidenum">
              <a:t>‹#›</a:t>
            </a:fld>
            <a:endParaRPr/>
          </a:p>
        </p:txBody>
      </p:sp>
    </p:spTree>
  </p:cSld>
  <p:clrMapOvr>
    <a:masterClrMapping/>
  </p:clrMapOvr>
  <p:hf hdr="0" ftr="0"/>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SgAAD8CAABiNAAAACYAABAAAAAmAAAACAAAAAMAAAAAAAAA"/>
              </a:ext>
            </a:extLst>
          </p:cNvSpPr>
          <p:nvPr>
            <p:ph type="title"/>
          </p:nvPr>
        </p:nvSpPr>
        <p:spPr>
          <a:xfrm>
            <a:off x="6543675" y="365125"/>
            <a:ext cx="1971675" cy="5812155"/>
          </a:xfrm>
        </p:spPr>
        <p:txBody>
          <a:bodyPr vert="vert" wrap="square" lIns="91440" tIns="45720" rIns="91440" bIns="45720" numCol="1" spcCol="215900" anchor="ctr">
            <a:prstTxWarp prst="textNoShape">
              <a:avLst/>
            </a:prstTxWarp>
          </a:bodyPr>
          <a:lstStyle/>
          <a:p>
            <a:pPr>
              <a:defRPr lang="en-US"/>
            </a:pPr>
            <a:r>
              <a:rPr lang="en-GB" cap="none"/>
              <a:t>Click to edit Master title style</a:t>
            </a:r>
          </a:p>
        </p:txBody>
      </p:sp>
      <p:sp>
        <p:nvSpPr>
          <p:cNvPr id="3" name="Vertical 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Q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CNJwAAACYAABAAAAAmAAAACAAAAAMAAAAAAAAA"/>
              </a:ext>
            </a:extLst>
          </p:cNvSpPr>
          <p:nvPr>
            <p:ph idx="1"/>
          </p:nvPr>
        </p:nvSpPr>
        <p:spPr>
          <a:xfrm>
            <a:off x="628650" y="365125"/>
            <a:ext cx="5800725" cy="5812155"/>
          </a:xfrm>
        </p:spPr>
        <p:txBody>
          <a:bodyPr vert="vert" wrap="square" lIns="91440" tIns="45720" rIns="91440" bIns="45720" numCol="1" spcCol="215900" anchor="t">
            <a:prstTxWarp prst="textNoShape">
              <a:avLst/>
            </a:prstTxWarp>
          </a:bodyPr>
          <a:lstStyle/>
          <a:p>
            <a:pPr>
              <a:defRPr lang="en-US"/>
            </a:pPr>
            <a:r>
              <a:rPr lang="en-GB" cap="none"/>
              <a:t>Click to edit Master text styles</a:t>
            </a:r>
          </a:p>
          <a:p>
            <a:pPr lvl="1">
              <a:defRPr lang="en-US"/>
            </a:pPr>
            <a:r>
              <a:rPr lang="en-GB" cap="none"/>
              <a:t>Second level</a:t>
            </a:r>
          </a:p>
          <a:p>
            <a:pPr lvl="2">
              <a:defRPr lang="en-US"/>
            </a:pPr>
            <a:r>
              <a:rPr lang="en-GB" cap="none"/>
              <a:t>Third level</a:t>
            </a:r>
          </a:p>
          <a:p>
            <a:pPr lvl="3">
              <a:defRPr lang="en-US"/>
            </a:pPr>
            <a:r>
              <a:rPr lang="en-GB" cap="none"/>
              <a:t>Fourth level</a:t>
            </a:r>
          </a:p>
          <a:p>
            <a:pPr lvl="4">
              <a:defRPr lang="en-US"/>
            </a:pPr>
            <a:r>
              <a:rPr lang="en-GB" cap="none"/>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34CC-82E2-2CC2-ACC1-74977A8F5A21}" type="datetime1">
              <a:t>2/28/2025</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61EB-A5E2-2C97-ACC1-53C22F8F5A06}" type="slidenum">
              <a:t>‹#›</a:t>
            </a:fld>
            <a:endParaRPr/>
          </a:p>
        </p:txBody>
      </p:sp>
    </p:spTree>
  </p:cSld>
  <p:clrMapOvr>
    <a:masterClrMapping/>
  </p:clrMapOvr>
  <p:hf hdr="0" ftr="0"/>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OgGAAA4MQAAmBUAABAAAAAmAAAACAAAAIGAAAAAAAAA"/>
              </a:ext>
            </a:extLst>
          </p:cNvSpPr>
          <p:nvPr>
            <p:ph type="ctrTitle"/>
          </p:nvPr>
        </p:nvSpPr>
        <p:spPr>
          <a:xfrm>
            <a:off x="1143000" y="1122680"/>
            <a:ext cx="6858000" cy="2387600"/>
          </a:xfrm>
        </p:spPr>
        <p:txBody>
          <a:bodyPr vert="horz" wrap="square" lIns="91440" tIns="45720" rIns="91440" bIns="45720" numCol="1" spcCol="215900" anchor="b">
            <a:prstTxWarp prst="textNoShape">
              <a:avLst/>
            </a:prstTxWarp>
          </a:bodyPr>
          <a:lstStyle>
            <a:lvl1pPr algn="ctr">
              <a:defRPr lang="en-US" sz="45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Subtitle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CkWAAA4MQAAWCAAABAAAAAmAAAACAAAAAGAAAAAAAAA"/>
              </a:ext>
            </a:extLst>
          </p:cNvSpPr>
          <p:nvPr>
            <p:ph type="subTitle" idx="1"/>
          </p:nvPr>
        </p:nvSpPr>
        <p:spPr>
          <a:xfrm>
            <a:off x="1143000" y="3602355"/>
            <a:ext cx="6858000" cy="1655445"/>
          </a:xfrm>
        </p:spPr>
        <p:txBody>
          <a:bodyPr/>
          <a:lstStyle>
            <a:lvl1pPr marL="0" indent="0" algn="ctr">
              <a:buNone/>
              <a:defRPr lang="en-US" sz="1800" cap="none"/>
            </a:lvl1pPr>
            <a:lvl2pPr marL="342900" indent="0" algn="ctr">
              <a:buNone/>
              <a:defRPr lang="en-US" sz="1500" cap="none"/>
            </a:lvl2pPr>
            <a:lvl3pPr marL="685800" indent="0" algn="ctr">
              <a:buNone/>
              <a:defRPr lang="en-US" sz="1350" cap="none"/>
            </a:lvl3pPr>
            <a:lvl4pPr marL="1028700" indent="0" algn="ctr">
              <a:buNone/>
              <a:defRPr lang="en-US" sz="1200" cap="none"/>
            </a:lvl4pPr>
            <a:lvl5pPr marL="1371600" indent="0" algn="ctr">
              <a:buNone/>
              <a:defRPr lang="en-US" sz="1200" cap="none"/>
            </a:lvl5pPr>
            <a:lvl6pPr marL="1714500" indent="0" algn="ctr">
              <a:buNone/>
              <a:defRPr lang="en-US" sz="1200" cap="none"/>
            </a:lvl6pPr>
            <a:lvl7pPr marL="2057400" indent="0" algn="ctr">
              <a:buNone/>
              <a:defRPr lang="en-US" sz="1200" cap="none"/>
            </a:lvl7pPr>
            <a:lvl8pPr marL="2400300" indent="0" algn="ctr">
              <a:buNone/>
              <a:defRPr lang="en-US" sz="1200" cap="none"/>
            </a:lvl8pPr>
            <a:lvl9pPr marL="2743200" indent="0" algn="ctr">
              <a:buNone/>
              <a:defRPr lang="en-US" sz="1200" cap="none"/>
            </a:lvl9pPr>
          </a:lstStyle>
          <a:p>
            <a:pPr>
              <a:defRPr lang="en-US"/>
            </a:pPr>
            <a:r>
              <a:t>Click to edit Master subtitle style</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4049-07E2-2CB6-ACC1-F1E30E8F5AA4}" type="datetime1">
              <a:rPr lang="en-IN" cap="none"/>
              <a:t>28-02-2025</a:t>
            </a:fld>
            <a:endParaRPr lang="en-IN" cap="none"/>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03FE-B0E2-2CF5-ACC1-46A04D8F5A13}" type="slidenum">
              <a:t>‹#›</a:t>
            </a:fld>
            <a:endParaRPr/>
          </a:p>
        </p:txBody>
      </p:sp>
    </p:spTree>
  </p:cSld>
  <p:clrMapOvr>
    <a:masterClrMapping/>
  </p:clrMapOvr>
  <p:hf hdr="0" ftr="0"/>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AAAAAAAA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378E-C0E2-2CC1-ACC1-3694798F5A63}" type="datetime1">
              <a:rPr lang="en-IN" cap="none"/>
              <a:t>28-02-2025</a:t>
            </a:fld>
            <a:endParaRPr lang="en-IN" cap="none"/>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5C75-3BE2-2CAA-ACC1-CDFF128F5A98}" type="slidenum">
              <a:t>‹#›</a:t>
            </a:fld>
            <a:endParaRPr/>
          </a:p>
        </p:txBody>
      </p:sp>
    </p:spTree>
  </p:cSld>
  <p:clrMapOvr>
    <a:masterClrMapping/>
  </p:clrMapOvr>
  <p:hf hdr="0" ftr="0"/>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wMAAIUKAABbNAAAERwAABAAAAAmAAAACAAAAIGAAAAAAAAA"/>
              </a:ext>
            </a:extLst>
          </p:cNvSpPr>
          <p:nvPr>
            <p:ph type="title"/>
          </p:nvPr>
        </p:nvSpPr>
        <p:spPr>
          <a:xfrm>
            <a:off x="624205" y="1710055"/>
            <a:ext cx="7886700" cy="2852420"/>
          </a:xfrm>
        </p:spPr>
        <p:txBody>
          <a:bodyPr vert="horz" wrap="square" lIns="91440" tIns="45720" rIns="91440" bIns="45720" numCol="1" spcCol="215900" anchor="b">
            <a:prstTxWarp prst="textNoShape">
              <a:avLst/>
            </a:prstTxWarp>
          </a:bodyPr>
          <a:lstStyle>
            <a:lvl1pPr>
              <a:defRPr lang="en-US" sz="45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wMAADwcAABbNAAAdiUAABAAAAAmAAAACAAAAAGAAAAAAAAA"/>
              </a:ext>
            </a:extLst>
          </p:cNvSpPr>
          <p:nvPr>
            <p:ph idx="1"/>
          </p:nvPr>
        </p:nvSpPr>
        <p:spPr>
          <a:xfrm>
            <a:off x="624205" y="4589780"/>
            <a:ext cx="7886700" cy="1499870"/>
          </a:xfrm>
        </p:spPr>
        <p:txBody>
          <a:bodyPr/>
          <a:lstStyle>
            <a:lvl1pPr marL="0" indent="0">
              <a:buNone/>
              <a:defRPr lang="en-US" sz="1800" cap="none">
                <a:solidFill>
                  <a:srgbClr val="8C8C8C"/>
                </a:solidFill>
              </a:defRPr>
            </a:lvl1pPr>
            <a:lvl2pPr marL="342900" indent="0">
              <a:buNone/>
              <a:defRPr lang="en-US" sz="1500" cap="none">
                <a:solidFill>
                  <a:srgbClr val="8C8C8C"/>
                </a:solidFill>
              </a:defRPr>
            </a:lvl2pPr>
            <a:lvl3pPr marL="685800" indent="0">
              <a:buNone/>
              <a:defRPr lang="en-US" sz="1350" cap="none">
                <a:solidFill>
                  <a:srgbClr val="8C8C8C"/>
                </a:solidFill>
              </a:defRPr>
            </a:lvl3pPr>
            <a:lvl4pPr marL="1028700" indent="0">
              <a:buNone/>
              <a:defRPr lang="en-US" sz="1200" cap="none">
                <a:solidFill>
                  <a:srgbClr val="8C8C8C"/>
                </a:solidFill>
              </a:defRPr>
            </a:lvl4pPr>
            <a:lvl5pPr marL="1371600" indent="0">
              <a:buNone/>
              <a:defRPr lang="en-US" sz="1200" cap="none">
                <a:solidFill>
                  <a:srgbClr val="8C8C8C"/>
                </a:solidFill>
              </a:defRPr>
            </a:lvl5pPr>
            <a:lvl6pPr marL="1714500" indent="0">
              <a:buNone/>
              <a:defRPr lang="en-US" sz="1200" cap="none">
                <a:solidFill>
                  <a:srgbClr val="8C8C8C"/>
                </a:solidFill>
              </a:defRPr>
            </a:lvl6pPr>
            <a:lvl7pPr marL="2057400" indent="0">
              <a:buNone/>
              <a:defRPr lang="en-US" sz="1200" cap="none">
                <a:solidFill>
                  <a:srgbClr val="8C8C8C"/>
                </a:solidFill>
              </a:defRPr>
            </a:lvl7pPr>
            <a:lvl8pPr marL="2400300" indent="0">
              <a:buNone/>
              <a:defRPr lang="en-US" sz="1200" cap="none">
                <a:solidFill>
                  <a:srgbClr val="8C8C8C"/>
                </a:solidFill>
              </a:defRPr>
            </a:lvl8pPr>
            <a:lvl9pPr marL="2743200" indent="0">
              <a:buNone/>
              <a:defRPr lang="en-US" sz="1200" cap="none">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5542-0CE2-2CA3-ACC1-FAF61B8F5AAF}" type="datetime1">
              <a:rPr lang="en-IN" cap="none"/>
              <a:t>28-02-2025</a:t>
            </a:fld>
            <a:endParaRPr lang="en-IN" cap="none"/>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2E9A-D4E2-2CD8-ACC1-228D608F5A77}" type="slidenum">
              <a:t>‹#›</a:t>
            </a:fld>
            <a:endParaRPr/>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3" name="Footer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6F0E-40E2-2C99-ACC1-B6CC218F5AE3}" type="slidenum">
              <a:t>‹#›</a:t>
            </a:fld>
            <a:endParaRPr/>
          </a:p>
        </p:txBody>
      </p:sp>
    </p:spTree>
  </p:cSld>
  <p:clrMapOvr>
    <a:masterClrMapping/>
  </p:clrMapOvr>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DGGwAAACYAABAAAAAmAAAACAAAAAEAAAAAAAAA"/>
              </a:ext>
            </a:extLst>
          </p:cNvSpPr>
          <p:nvPr>
            <p:ph idx="1"/>
          </p:nvPr>
        </p:nvSpPr>
        <p:spPr>
          <a:xfrm>
            <a:off x="628650" y="1825625"/>
            <a:ext cx="3886200" cy="435165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ehwAADsLAABiNAAAACYAABAAAAAmAAAACAAAAAEAAAAAAAAA"/>
              </a:ext>
            </a:extLst>
          </p:cNvSpPr>
          <p:nvPr>
            <p:ph idx="2"/>
          </p:nvPr>
        </p:nvSpPr>
        <p:spPr>
          <a:xfrm>
            <a:off x="4629150" y="1825625"/>
            <a:ext cx="3886200" cy="435165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65B9-F7E2-2C93-ACC1-01C62B8F5A54}" type="datetime1">
              <a:rPr lang="en-IN" cap="none"/>
              <a:t>28-02-2025</a:t>
            </a:fld>
            <a:endParaRPr lang="en-IN" cap="none"/>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4669-27E2-2CB0-ACC1-D1E5088F5A84}" type="slidenum">
              <a:t>‹#›</a:t>
            </a:fld>
            <a:endParaRPr/>
          </a:p>
        </p:txBody>
      </p:sp>
    </p:spTree>
  </p:cSld>
  <p:clrMapOvr>
    <a:masterClrMapping/>
  </p:clrMapOvr>
  <p:hf hdr="0" ftr="0"/>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D8CAABkNAAAZwoAABAAAAAmAAAACAAAAAEAAAAAAAAA"/>
              </a:ext>
            </a:extLst>
          </p:cNvSpPr>
          <p:nvPr>
            <p:ph type="title"/>
          </p:nvPr>
        </p:nvSpPr>
        <p:spPr>
          <a:xfrm>
            <a:off x="629920" y="365125"/>
            <a:ext cx="7886700" cy="1325880"/>
          </a:xfrm>
        </p:spPr>
        <p:txBody>
          <a:body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FgKAACsGwAAaQ8AABAAAAAmAAAACAAAAIGAAAAAAAAA"/>
              </a:ext>
            </a:extLst>
          </p:cNvSpPr>
          <p:nvPr>
            <p:ph idx="1"/>
          </p:nvPr>
        </p:nvSpPr>
        <p:spPr>
          <a:xfrm>
            <a:off x="629920" y="1681480"/>
            <a:ext cx="3868420" cy="823595"/>
          </a:xfrm>
        </p:spPr>
        <p:txBody>
          <a:bodyPr vert="horz" wrap="square" lIns="91440" tIns="45720" rIns="91440" bIns="45720" numCol="1" spcCol="215900" anchor="b">
            <a:prstTxWarp prst="textNoShape">
              <a:avLst/>
            </a:prstTxWarp>
          </a:bodyPr>
          <a:lstStyle>
            <a:lvl1pPr marL="0" indent="0">
              <a:buNone/>
              <a:defRPr lang="en-US" sz="1800" b="1" cap="none"/>
            </a:lvl1pPr>
            <a:lvl2pPr marL="342900" indent="0">
              <a:buNone/>
              <a:defRPr lang="en-US" sz="1500" b="1" cap="none"/>
            </a:lvl2pPr>
            <a:lvl3pPr marL="685800" indent="0">
              <a:buNone/>
              <a:defRPr lang="en-US" sz="1350" b="1" cap="none"/>
            </a:lvl3pPr>
            <a:lvl4pPr marL="1028700" indent="0">
              <a:buNone/>
              <a:defRPr lang="en-US" sz="1200" b="1" cap="none"/>
            </a:lvl4pPr>
            <a:lvl5pPr marL="1371600" indent="0">
              <a:buNone/>
              <a:defRPr lang="en-US" sz="1200" b="1" cap="none"/>
            </a:lvl5pPr>
            <a:lvl6pPr marL="1714500" indent="0">
              <a:buNone/>
              <a:defRPr lang="en-US" sz="1200" b="1" cap="none"/>
            </a:lvl6pPr>
            <a:lvl7pPr marL="2057400" indent="0">
              <a:buNone/>
              <a:defRPr lang="en-US" sz="1200" b="1" cap="none"/>
            </a:lvl7pPr>
            <a:lvl8pPr marL="2400300" indent="0">
              <a:buNone/>
              <a:defRPr lang="en-US" sz="1200" b="1" cap="none"/>
            </a:lvl8pPr>
            <a:lvl9pPr marL="2743200" indent="0">
              <a:buNone/>
              <a:defRPr lang="en-US" sz="1200" b="1" cap="none"/>
            </a:lvl9pPr>
          </a:lstStyle>
          <a:p>
            <a:pPr>
              <a:defRPr lang="en-US"/>
            </a:pPr>
            <a:r>
              <a:t>Click to edit Master text styles</a:t>
            </a:r>
          </a:p>
        </p:txBody>
      </p:sp>
      <p:sp>
        <p:nvSpPr>
          <p:cNvPr id="4" name="Conten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GkPAACsGwAAFCYAABAAAAAmAAAACAAAAAEAAAAAAAAA"/>
              </a:ext>
            </a:extLst>
          </p:cNvSpPr>
          <p:nvPr>
            <p:ph idx="2"/>
          </p:nvPr>
        </p:nvSpPr>
        <p:spPr>
          <a:xfrm>
            <a:off x="629920" y="2505075"/>
            <a:ext cx="3868420" cy="36849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ehwAAFgKAABkNAAAaQ8AABAAAAAmAAAACAAAAIGAAAAAAAAA"/>
              </a:ext>
            </a:extLst>
          </p:cNvSpPr>
          <p:nvPr>
            <p:ph idx="3"/>
          </p:nvPr>
        </p:nvSpPr>
        <p:spPr>
          <a:xfrm>
            <a:off x="4629150" y="1681480"/>
            <a:ext cx="3887470" cy="823595"/>
          </a:xfrm>
        </p:spPr>
        <p:txBody>
          <a:bodyPr vert="horz" wrap="square" lIns="91440" tIns="45720" rIns="91440" bIns="45720" numCol="1" spcCol="215900" anchor="b">
            <a:prstTxWarp prst="textNoShape">
              <a:avLst/>
            </a:prstTxWarp>
          </a:bodyPr>
          <a:lstStyle>
            <a:lvl1pPr marL="0" indent="0">
              <a:buNone/>
              <a:defRPr lang="en-US" sz="1800" b="1" cap="none"/>
            </a:lvl1pPr>
            <a:lvl2pPr marL="342900" indent="0">
              <a:buNone/>
              <a:defRPr lang="en-US" sz="1500" b="1" cap="none"/>
            </a:lvl2pPr>
            <a:lvl3pPr marL="685800" indent="0">
              <a:buNone/>
              <a:defRPr lang="en-US" sz="1350" b="1" cap="none"/>
            </a:lvl3pPr>
            <a:lvl4pPr marL="1028700" indent="0">
              <a:buNone/>
              <a:defRPr lang="en-US" sz="1200" b="1" cap="none"/>
            </a:lvl4pPr>
            <a:lvl5pPr marL="1371600" indent="0">
              <a:buNone/>
              <a:defRPr lang="en-US" sz="1200" b="1" cap="none"/>
            </a:lvl5pPr>
            <a:lvl6pPr marL="1714500" indent="0">
              <a:buNone/>
              <a:defRPr lang="en-US" sz="1200" b="1" cap="none"/>
            </a:lvl6pPr>
            <a:lvl7pPr marL="2057400" indent="0">
              <a:buNone/>
              <a:defRPr lang="en-US" sz="1200" b="1" cap="none"/>
            </a:lvl7pPr>
            <a:lvl8pPr marL="2400300" indent="0">
              <a:buNone/>
              <a:defRPr lang="en-US" sz="1200" b="1" cap="none"/>
            </a:lvl8pPr>
            <a:lvl9pPr marL="2743200" indent="0">
              <a:buNone/>
              <a:defRPr lang="en-US" sz="1200" b="1" cap="none"/>
            </a:lvl9pPr>
          </a:lstStyle>
          <a:p>
            <a:pPr>
              <a:defRPr lang="en-US"/>
            </a:pPr>
            <a:r>
              <a:t>Click to edit Master text styles</a:t>
            </a:r>
          </a:p>
        </p:txBody>
      </p:sp>
      <p:sp>
        <p:nvSpPr>
          <p:cNvPr id="6" name="Content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ehwAAGkPAABkNAAAFCYAABAAAAAmAAAACAAAAAEAAAAAAAAA"/>
              </a:ext>
            </a:extLst>
          </p:cNvSpPr>
          <p:nvPr>
            <p:ph idx="4"/>
          </p:nvPr>
        </p:nvSpPr>
        <p:spPr>
          <a:xfrm>
            <a:off x="4629150" y="2505075"/>
            <a:ext cx="3887470" cy="36849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38AC-E2E2-2CCE-ACC1-149B768F5A41}" type="datetime1">
              <a:rPr lang="en-IN" cap="none"/>
              <a:t>28-02-2025</a:t>
            </a:fld>
            <a:endParaRPr lang="en-IN" cap="none"/>
          </a:p>
        </p:txBody>
      </p:sp>
      <p:sp>
        <p:nvSpPr>
          <p:cNvPr id="8" name="Footer Placeholder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9" name="Slide Number Placeholder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5D76-38E2-2CAB-ACC1-CEFE138F5A9B}" type="slidenum">
              <a:t>‹#›</a:t>
            </a:fld>
            <a:endParaRPr/>
          </a:p>
        </p:txBody>
      </p:sp>
    </p:spTree>
  </p:cSld>
  <p:clrMapOvr>
    <a:masterClrMapping/>
  </p:clrMapOvr>
  <p:hf hdr="0" ftr="0"/>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42B1-FFE2-2CB4-ACC1-09E10C8F5A5C}" type="datetime1">
              <a:rPr lang="en-IN" cap="none"/>
              <a:t>28-02-2025</a:t>
            </a:fld>
            <a:endParaRPr lang="en-IN" cap="none"/>
          </a:p>
        </p:txBody>
      </p:sp>
      <p:sp>
        <p:nvSpPr>
          <p:cNvPr id="4" name="Foot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5" name="Slide Numb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349D-D3E2-2CC2-ACC1-25977A8F5A70}" type="slidenum">
              <a:t>‹#›</a:t>
            </a:fld>
            <a:endParaRPr/>
          </a:p>
        </p:txBody>
      </p:sp>
    </p:spTree>
  </p:cSld>
  <p:clrMapOvr>
    <a:masterClrMapping/>
  </p:clrMapOvr>
  <p:hf hdr="0" ftr="0"/>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777E-30E2-2C81-ACC1-C6D4398F5A93}" type="datetime1">
              <a:rPr lang="en-IN" cap="none"/>
              <a:t>28-02-2025</a:t>
            </a:fld>
            <a:endParaRPr lang="en-IN" cap="none"/>
          </a:p>
        </p:txBody>
      </p:sp>
      <p:sp>
        <p:nvSpPr>
          <p:cNvPr id="3" name="Footer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7A0B-45E2-2C8C-ACC1-B3D9348F5AE6}" type="slidenum">
              <a:t>‹#›</a:t>
            </a:fld>
            <a:endParaRPr/>
          </a:p>
        </p:txBody>
      </p:sp>
    </p:spTree>
  </p:cSld>
  <p:clrMapOvr>
    <a:masterClrMapping/>
  </p:clrMapOvr>
  <p:hf hdr="0" ftr="0"/>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NACAAAEFgAAqAwAABAAAAAmAAAACAAAAIGAAAAAAAAA"/>
              </a:ext>
            </a:extLst>
          </p:cNvSpPr>
          <p:nvPr>
            <p:ph type="title"/>
          </p:nvPr>
        </p:nvSpPr>
        <p:spPr>
          <a:xfrm>
            <a:off x="629920" y="457200"/>
            <a:ext cx="2948940" cy="1600200"/>
          </a:xfrm>
        </p:spPr>
        <p:txBody>
          <a:bodyPr vert="horz" wrap="square" lIns="91440" tIns="45720" rIns="91440" bIns="45720" numCol="1" spcCol="215900" anchor="b">
            <a:prstTxWarp prst="textNoShape">
              <a:avLst/>
            </a:prstTxWarp>
          </a:bodyPr>
          <a:lstStyle>
            <a:lvl1pPr>
              <a:defRPr lang="en-US" sz="24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6hcAABMGAABkNAAADiQAABAAAAAmAAAACAAAAAGAAAAAAAAA"/>
              </a:ext>
            </a:extLst>
          </p:cNvSpPr>
          <p:nvPr>
            <p:ph idx="1"/>
          </p:nvPr>
        </p:nvSpPr>
        <p:spPr>
          <a:xfrm>
            <a:off x="3887470" y="987425"/>
            <a:ext cx="4629150" cy="4873625"/>
          </a:xfrm>
        </p:spPr>
        <p:txBody>
          <a:bodyPr/>
          <a:lstStyle>
            <a:lvl1pPr>
              <a:defRPr lang="en-US" sz="2400" cap="none"/>
            </a:lvl1pPr>
            <a:lvl2pPr>
              <a:defRPr lang="en-US" sz="2100" cap="none"/>
            </a:lvl2pPr>
            <a:lvl3pPr>
              <a:defRPr lang="en-US" sz="1800" cap="none"/>
            </a:lvl3pPr>
            <a:lvl4pPr>
              <a:defRPr lang="en-US" sz="1500" cap="none"/>
            </a:lvl4pPr>
            <a:lvl5pPr>
              <a:defRPr lang="en-US" sz="1500" cap="none"/>
            </a:lvl5pPr>
            <a:lvl6pPr>
              <a:defRPr lang="en-US" sz="1500" cap="none"/>
            </a:lvl6pPr>
            <a:lvl7pPr>
              <a:defRPr lang="en-US" sz="1500" cap="none"/>
            </a:lvl7pPr>
            <a:lvl8pPr>
              <a:defRPr lang="en-US" sz="1500" cap="none"/>
            </a:lvl8pPr>
            <a:lvl9pPr>
              <a:defRPr lang="en-US" sz="15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KgMAAAEFgAAGyQAABAAAAAmAAAACAAAAAGAAAAAAAAA"/>
              </a:ext>
            </a:extLst>
          </p:cNvSpPr>
          <p:nvPr>
            <p:ph idx="2"/>
          </p:nvPr>
        </p:nvSpPr>
        <p:spPr>
          <a:xfrm>
            <a:off x="629920" y="2057400"/>
            <a:ext cx="2948940" cy="3811905"/>
          </a:xfrm>
        </p:spPr>
        <p:txBody>
          <a:bodyPr/>
          <a:lstStyle>
            <a:lvl1pPr marL="0" indent="0">
              <a:buNone/>
              <a:defRPr lang="en-US" sz="1200" cap="none"/>
            </a:lvl1pPr>
            <a:lvl2pPr marL="342900" indent="0">
              <a:buNone/>
              <a:defRPr lang="en-US" sz="1050" cap="none"/>
            </a:lvl2pPr>
            <a:lvl3pPr marL="685800" indent="0">
              <a:buNone/>
              <a:defRPr lang="en-US" sz="900" cap="none"/>
            </a:lvl3pPr>
            <a:lvl4pPr marL="1028700" indent="0">
              <a:buNone/>
              <a:defRPr lang="en-US" sz="750" cap="none"/>
            </a:lvl4pPr>
            <a:lvl5pPr marL="1371600" indent="0">
              <a:buNone/>
              <a:defRPr lang="en-US" sz="750" cap="none"/>
            </a:lvl5pPr>
            <a:lvl6pPr marL="1714500" indent="0">
              <a:buNone/>
              <a:defRPr lang="en-US" sz="750" cap="none"/>
            </a:lvl6pPr>
            <a:lvl7pPr marL="2057400" indent="0">
              <a:buNone/>
              <a:defRPr lang="en-US" sz="750" cap="none"/>
            </a:lvl7pPr>
            <a:lvl8pPr marL="2400300" indent="0">
              <a:buNone/>
              <a:defRPr lang="en-US" sz="750" cap="none"/>
            </a:lvl8pPr>
            <a:lvl9pPr marL="2743200" indent="0">
              <a:buNone/>
              <a:defRPr lang="en-US" sz="750" cap="none"/>
            </a:lvl9pPr>
          </a:lstStyle>
          <a:p>
            <a:pPr>
              <a:defRPr lang="en-US"/>
            </a:pPr>
            <a:r>
              <a:t>Click to edit Master text styles</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6CBC-F2E2-2C9A-ACC1-04CF228F5A51}" type="datetime1">
              <a:rPr lang="en-IN" cap="none"/>
              <a:t>28-02-2025</a:t>
            </a:fld>
            <a:endParaRPr lang="en-IN" cap="none"/>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4CF7-B9E2-2CBA-ACC1-4FEF028F5A1A}" type="slidenum">
              <a:t>‹#›</a:t>
            </a:fld>
            <a:endParaRPr/>
          </a:p>
        </p:txBody>
      </p:sp>
    </p:spTree>
  </p:cSld>
  <p:clrMapOvr>
    <a:masterClrMapping/>
  </p:clrMapOvr>
  <p:hf hdr="0" ftr="0"/>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NACAAAEFgAAqAwAABAAAAAmAAAACAAAAIGAAAAAAAAA"/>
              </a:ext>
            </a:extLst>
          </p:cNvSpPr>
          <p:nvPr>
            <p:ph type="title"/>
          </p:nvPr>
        </p:nvSpPr>
        <p:spPr>
          <a:xfrm>
            <a:off x="629920" y="457200"/>
            <a:ext cx="2948940" cy="1600200"/>
          </a:xfrm>
        </p:spPr>
        <p:txBody>
          <a:bodyPr vert="horz" wrap="square" lIns="91440" tIns="45720" rIns="91440" bIns="45720" numCol="1" spcCol="215900" anchor="b">
            <a:prstTxWarp prst="textNoShape">
              <a:avLst/>
            </a:prstTxWarp>
          </a:bodyPr>
          <a:lstStyle>
            <a:lvl1pPr>
              <a:defRPr lang="en-US" sz="24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Picture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6hcAABMGAABkNAAADiQAABAAAAAmAAAACAAAAAGAAAAAAAAA"/>
              </a:ext>
            </a:extLst>
          </p:cNvSpPr>
          <p:nvPr>
            <p:ph type="pic" idx="1"/>
          </p:nvPr>
        </p:nvSpPr>
        <p:spPr>
          <a:xfrm>
            <a:off x="3887470" y="987425"/>
            <a:ext cx="4629150" cy="4873625"/>
          </a:xfrm>
        </p:spPr>
        <p:txBody>
          <a:bodyPr/>
          <a:lstStyle>
            <a:lvl1pPr marL="0" indent="0">
              <a:buNone/>
              <a:defRPr lang="en-US" sz="2400" cap="none"/>
            </a:lvl1pPr>
            <a:lvl2pPr marL="342900" indent="0">
              <a:buNone/>
              <a:defRPr lang="en-US" sz="2100" cap="none"/>
            </a:lvl2pPr>
            <a:lvl3pPr marL="685800" indent="0">
              <a:buNone/>
              <a:defRPr lang="en-US" sz="1800" cap="none"/>
            </a:lvl3pPr>
            <a:lvl4pPr marL="1028700" indent="0">
              <a:buNone/>
              <a:defRPr lang="en-US" sz="1500" cap="none"/>
            </a:lvl4pPr>
            <a:lvl5pPr marL="1371600" indent="0">
              <a:buNone/>
              <a:defRPr lang="en-US" sz="1500" cap="none"/>
            </a:lvl5pPr>
            <a:lvl6pPr marL="1714500" indent="0">
              <a:buNone/>
              <a:defRPr lang="en-US" sz="1500" cap="none"/>
            </a:lvl6pPr>
            <a:lvl7pPr marL="2057400" indent="0">
              <a:buNone/>
              <a:defRPr lang="en-US" sz="1500" cap="none"/>
            </a:lvl7pPr>
            <a:lvl8pPr marL="2400300" indent="0">
              <a:buNone/>
              <a:defRPr lang="en-US" sz="1500" cap="none"/>
            </a:lvl8pPr>
            <a:lvl9pPr marL="2743200" indent="0">
              <a:buNone/>
              <a:defRPr lang="en-US" sz="1500" cap="none"/>
            </a:lvl9pPr>
          </a:lstStyle>
          <a:p>
            <a:pPr>
              <a:defRPr lang="en-US"/>
            </a:pPr>
            <a:endParaRPr/>
          </a:p>
        </p:txBody>
      </p:sp>
      <p:sp>
        <p:nvSpPr>
          <p:cNvPr id="4" name="Tex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KgMAAAEFgAAGyQAABAAAAAmAAAACAAAAAGAAAAAAAAA"/>
              </a:ext>
            </a:extLst>
          </p:cNvSpPr>
          <p:nvPr>
            <p:ph idx="2"/>
          </p:nvPr>
        </p:nvSpPr>
        <p:spPr>
          <a:xfrm>
            <a:off x="629920" y="2057400"/>
            <a:ext cx="2948940" cy="3811905"/>
          </a:xfrm>
        </p:spPr>
        <p:txBody>
          <a:bodyPr/>
          <a:lstStyle>
            <a:lvl1pPr marL="0" indent="0">
              <a:buNone/>
              <a:defRPr lang="en-US" sz="1200" cap="none"/>
            </a:lvl1pPr>
            <a:lvl2pPr marL="342900" indent="0">
              <a:buNone/>
              <a:defRPr lang="en-US" sz="1050" cap="none"/>
            </a:lvl2pPr>
            <a:lvl3pPr marL="685800" indent="0">
              <a:buNone/>
              <a:defRPr lang="en-US" sz="900" cap="none"/>
            </a:lvl3pPr>
            <a:lvl4pPr marL="1028700" indent="0">
              <a:buNone/>
              <a:defRPr lang="en-US" sz="750" cap="none"/>
            </a:lvl4pPr>
            <a:lvl5pPr marL="1371600" indent="0">
              <a:buNone/>
              <a:defRPr lang="en-US" sz="750" cap="none"/>
            </a:lvl5pPr>
            <a:lvl6pPr marL="1714500" indent="0">
              <a:buNone/>
              <a:defRPr lang="en-US" sz="750" cap="none"/>
            </a:lvl6pPr>
            <a:lvl7pPr marL="2057400" indent="0">
              <a:buNone/>
              <a:defRPr lang="en-US" sz="750" cap="none"/>
            </a:lvl7pPr>
            <a:lvl8pPr marL="2400300" indent="0">
              <a:buNone/>
              <a:defRPr lang="en-US" sz="750" cap="none"/>
            </a:lvl8pPr>
            <a:lvl9pPr marL="2743200" indent="0">
              <a:buNone/>
              <a:defRPr lang="en-US" sz="750" cap="none"/>
            </a:lvl9pPr>
          </a:lstStyle>
          <a:p>
            <a:pPr>
              <a:defRPr lang="en-US"/>
            </a:pPr>
            <a:r>
              <a:t>Click to edit Master text styles</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1038-76E2-2CE6-ACC1-80B35E8F5AD5}" type="datetime1">
              <a:rPr lang="en-IN" cap="none"/>
              <a:t>28-02-2025</a:t>
            </a:fld>
            <a:endParaRPr lang="en-IN" cap="none"/>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6910-5EE2-2C9F-ACC1-A8CA278F5AFD}" type="slidenum">
              <a:t>‹#›</a:t>
            </a:fld>
            <a:endParaRPr/>
          </a:p>
        </p:txBody>
      </p:sp>
    </p:spTree>
  </p:cSld>
  <p:clrMapOvr>
    <a:masterClrMapping/>
  </p:clrMapOvr>
  <p:hf hdr="0" ftr="0"/>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Q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IAAAAAAA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7F52-1CE2-2C89-ACC1-EADC318F5ABF}" type="datetime1">
              <a:rPr lang="en-IN" cap="none"/>
              <a:t>28-02-2025</a:t>
            </a:fld>
            <a:endParaRPr lang="en-IN" cap="none"/>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3B9A-D4E2-2CCD-ACC1-2298758F5A77}" type="slidenum">
              <a:t>‹#›</a:t>
            </a:fld>
            <a:endParaRPr/>
          </a:p>
        </p:txBody>
      </p:sp>
    </p:spTree>
  </p:cSld>
  <p:clrMapOvr>
    <a:masterClrMapping/>
  </p:clrMapOvr>
  <p:hf hdr="0" ftr="0"/>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Q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SgAAD8CAABiNAAAACYAABAAAAAmAAAACAAAAAMAAAAAAAAA"/>
              </a:ext>
            </a:extLst>
          </p:cNvSpPr>
          <p:nvPr>
            <p:ph type="title"/>
          </p:nvPr>
        </p:nvSpPr>
        <p:spPr>
          <a:xfrm>
            <a:off x="6543675" y="365125"/>
            <a:ext cx="1971675" cy="5812155"/>
          </a:xfrm>
        </p:spPr>
        <p:txBody>
          <a:bodyPr vert="vert" wrap="square" lIns="91440" tIns="45720" rIns="91440" bIns="4572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Q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CNJwAAACYAABAAAAAmAAAACAAAAAMAAAAAAAAA"/>
              </a:ext>
            </a:extLst>
          </p:cNvSpPr>
          <p:nvPr>
            <p:ph idx="1"/>
          </p:nvPr>
        </p:nvSpPr>
        <p:spPr>
          <a:xfrm>
            <a:off x="628650" y="365125"/>
            <a:ext cx="5800725" cy="5812155"/>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602E-60E2-2C96-ACC1-96C32E8F5AC3}" type="datetime1">
              <a:rPr lang="en-IN" cap="none"/>
              <a:t>28-02-2025</a:t>
            </a:fld>
            <a:endParaRPr lang="en-IN" cap="none"/>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7459-17E2-2C82-ACC1-E1D73A8F5AB4}" type="slidenum">
              <a:t>‹#›</a:t>
            </a:fld>
            <a:endParaRPr/>
          </a:p>
        </p:txBody>
      </p:sp>
    </p:spTree>
  </p:cSld>
  <p:clrMapOvr>
    <a:masterClrMapping/>
  </p:clrMapOvr>
  <p:hf hdr="0" ftr="0"/>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sNAAAINAAAJhYAABAAAAAmAAAACAAAAAEAAAAAAAAA"/>
              </a:ext>
            </a:extLst>
          </p:cNvSpPr>
          <p:nvPr>
            <p:ph type="ctrTitle"/>
          </p:nvPr>
        </p:nvSpPr>
        <p:spPr>
          <a:xfrm>
            <a:off x="685800" y="2130425"/>
            <a:ext cx="7772400" cy="1470025"/>
          </a:xfrm>
        </p:spPr>
        <p:txBody>
          <a:bodyPr/>
          <a:lstStyle/>
          <a:p>
            <a:pPr>
              <a:defRPr lang="en-US"/>
            </a:pPr>
            <a:r>
              <a:t>Click to edit Master title style</a:t>
            </a:r>
          </a:p>
        </p:txBody>
      </p:sp>
      <p:sp>
        <p:nvSpPr>
          <p:cNvPr id="3" name="Subtitle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gAAOgXAADQLwAAsCIAABAAAAAmAAAACAAAAAGAAAAAAAAA"/>
              </a:ext>
            </a:extLst>
          </p:cNvSpPr>
          <p:nvPr>
            <p:ph type="subTitle" idx="1"/>
          </p:nvPr>
        </p:nvSpPr>
        <p:spPr>
          <a:xfrm>
            <a:off x="1371600" y="3886200"/>
            <a:ext cx="6400800" cy="1752600"/>
          </a:xfrm>
        </p:spPr>
        <p:txBody>
          <a:bodyPr/>
          <a:lstStyle>
            <a:lvl1pPr marL="0" indent="0" algn="ctr">
              <a:buNone/>
              <a:defRPr lang="en-US" cap="none">
                <a:solidFill>
                  <a:srgbClr val="8C8C8C"/>
                </a:solidFill>
              </a:defRPr>
            </a:lvl1pPr>
            <a:lvl2pPr marL="457200" indent="0" algn="ctr">
              <a:buNone/>
              <a:defRPr lang="en-US" cap="none">
                <a:solidFill>
                  <a:srgbClr val="8C8C8C"/>
                </a:solidFill>
              </a:defRPr>
            </a:lvl2pPr>
            <a:lvl3pPr marL="914400" indent="0" algn="ctr">
              <a:buNone/>
              <a:defRPr lang="en-US" cap="none">
                <a:solidFill>
                  <a:srgbClr val="8C8C8C"/>
                </a:solidFill>
              </a:defRPr>
            </a:lvl3pPr>
            <a:lvl4pPr marL="1371600" indent="0" algn="ctr">
              <a:buNone/>
              <a:defRPr lang="en-US" cap="none">
                <a:solidFill>
                  <a:srgbClr val="8C8C8C"/>
                </a:solidFill>
              </a:defRPr>
            </a:lvl4pPr>
            <a:lvl5pPr marL="1828800" indent="0" algn="ctr">
              <a:buNone/>
              <a:defRPr lang="en-US" cap="none">
                <a:solidFill>
                  <a:srgbClr val="8C8C8C"/>
                </a:solidFill>
              </a:defRPr>
            </a:lvl5pPr>
            <a:lvl6pPr marL="2286000" indent="0" algn="ctr">
              <a:buNone/>
              <a:defRPr lang="en-US" cap="none">
                <a:solidFill>
                  <a:srgbClr val="8C8C8C"/>
                </a:solidFill>
              </a:defRPr>
            </a:lvl6pPr>
            <a:lvl7pPr marL="2743200" indent="0" algn="ctr">
              <a:buNone/>
              <a:defRPr lang="en-US" cap="none">
                <a:solidFill>
                  <a:srgbClr val="8C8C8C"/>
                </a:solidFill>
              </a:defRPr>
            </a:lvl7pPr>
            <a:lvl8pPr marL="3200400" indent="0" algn="ctr">
              <a:buNone/>
              <a:defRPr lang="en-US" cap="none">
                <a:solidFill>
                  <a:srgbClr val="8C8C8C"/>
                </a:solidFill>
              </a:defRPr>
            </a:lvl8pPr>
            <a:lvl9pPr marL="3657600" indent="0" algn="ctr">
              <a:buNone/>
              <a:defRPr lang="en-US" cap="none">
                <a:solidFill>
                  <a:srgbClr val="8C8C8C"/>
                </a:solidFill>
              </a:defRPr>
            </a:lvl9pPr>
          </a:lstStyle>
          <a:p>
            <a:pPr>
              <a:defRPr lang="en-US"/>
            </a:pPr>
            <a:r>
              <a:t>Click to edit Master subtitle style</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2DAB-E5E2-2CDB-ACC1-138E638F5A46}" type="slidenum">
              <a:t>‹#›</a:t>
            </a:fld>
            <a:endParaRPr/>
          </a:p>
        </p:txBody>
      </p:sp>
    </p:spTree>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NgJAABwNQAAsCUAABAAAAAmAAAACAAAAAAAAAAAAA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7835-7BE2-2C8E-ACC1-8DDB368F5AD8}" type="slidenum">
              <a:t>‹#›</a:t>
            </a:fld>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K4BAABSFQAA1AgAABAAAAAmAAAACAAAAIGAAAAAAAAA"/>
              </a:ext>
            </a:extLst>
          </p:cNvSpPr>
          <p:nvPr>
            <p:ph type="title"/>
          </p:nvPr>
        </p:nvSpPr>
        <p:spPr>
          <a:xfrm>
            <a:off x="457200" y="273050"/>
            <a:ext cx="3008630" cy="1162050"/>
          </a:xfrm>
        </p:spPr>
        <p:txBody>
          <a:bodyPr vert="horz" wrap="square" lIns="91440" tIns="45720" rIns="91440" bIns="45720" numCol="1" spcCol="215900" anchor="b">
            <a:prstTxWarp prst="textNoShape">
              <a:avLst/>
            </a:prstTxWarp>
          </a:bodyPr>
          <a:lstStyle>
            <a:lvl1pPr algn="l">
              <a:defRPr lang="en-US" sz="2000" b="1"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UAAK4BAABwNQAAsCUAABAAAAAmAAAACAAAAAGAAAAAAAAA"/>
              </a:ext>
            </a:extLst>
          </p:cNvSpPr>
          <p:nvPr>
            <p:ph idx="1"/>
          </p:nvPr>
        </p:nvSpPr>
        <p:spPr>
          <a:xfrm>
            <a:off x="3575050" y="273050"/>
            <a:ext cx="5111750" cy="5853430"/>
          </a:xfrm>
        </p:spPr>
        <p:txBody>
          <a:bodyPr/>
          <a:lstStyle>
            <a:lvl1pPr>
              <a:defRPr lang="en-US" sz="3200" cap="none"/>
            </a:lvl1pPr>
            <a:lvl2pPr>
              <a:defRPr lang="en-US" sz="2800" cap="none"/>
            </a:lvl2pPr>
            <a:lvl3pPr>
              <a:defRPr lang="en-US" sz="2400" cap="none"/>
            </a:lvl3pPr>
            <a:lvl4pPr>
              <a:defRPr lang="en-US" sz="2000" cap="none"/>
            </a:lvl4pPr>
            <a:lvl5pPr>
              <a:defRPr lang="en-US" sz="2000" cap="none"/>
            </a:lvl5pPr>
            <a:lvl6pPr>
              <a:defRPr lang="en-US" sz="2000" cap="none"/>
            </a:lvl6pPr>
            <a:lvl7pPr>
              <a:defRPr lang="en-US" sz="2000" cap="none"/>
            </a:lvl7pPr>
            <a:lvl8pPr>
              <a:defRPr lang="en-US" sz="2000" cap="none"/>
            </a:lvl8pPr>
            <a:lvl9pPr>
              <a:defRPr lang="en-US" sz="20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NQIAABSFQAAsCUAABAAAAAmAAAACAAAAAGAAAAAAAAA"/>
              </a:ext>
            </a:extLst>
          </p:cNvSpPr>
          <p:nvPr>
            <p:ph idx="2"/>
          </p:nvPr>
        </p:nvSpPr>
        <p:spPr>
          <a:xfrm>
            <a:off x="457200" y="1435100"/>
            <a:ext cx="3008630" cy="4691380"/>
          </a:xfrm>
        </p:spPr>
        <p:txBody>
          <a:bodyPr/>
          <a:lstStyle>
            <a:lvl1pPr marL="0" indent="0">
              <a:buNone/>
              <a:defRPr lang="en-US" sz="1400" cap="none"/>
            </a:lvl1pPr>
            <a:lvl2pPr marL="457200" indent="0">
              <a:buNone/>
              <a:defRPr lang="en-US" sz="1200" cap="none"/>
            </a:lvl2pPr>
            <a:lvl3pPr marL="914400" indent="0">
              <a:buNone/>
              <a:defRPr lang="en-US" sz="1000" cap="none"/>
            </a:lvl3pPr>
            <a:lvl4pPr marL="1371600" indent="0">
              <a:buNone/>
              <a:defRPr lang="en-US" sz="900" cap="none"/>
            </a:lvl4pPr>
            <a:lvl5pPr marL="1828800" indent="0">
              <a:buNone/>
              <a:defRPr lang="en-US" sz="900" cap="none"/>
            </a:lvl5pPr>
            <a:lvl6pPr marL="2286000" indent="0">
              <a:buNone/>
              <a:defRPr lang="en-US" sz="900" cap="none"/>
            </a:lvl6pPr>
            <a:lvl7pPr marL="2743200" indent="0">
              <a:buNone/>
              <a:defRPr lang="en-US" sz="900" cap="none"/>
            </a:lvl7pPr>
            <a:lvl8pPr marL="3200400" indent="0">
              <a:buNone/>
              <a:defRPr lang="en-US" sz="900" cap="none"/>
            </a:lvl8pPr>
            <a:lvl9pPr marL="3657600" indent="0">
              <a:buNone/>
              <a:defRPr lang="en-US" sz="900" cap="none"/>
            </a:lvl9pPr>
          </a:lstStyle>
          <a:p>
            <a:pPr>
              <a:defRPr lang="en-US"/>
            </a:pPr>
            <a:r>
              <a:t>Click to edit Master text styles</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49CC-82E2-2CBF-ACC1-74EA078F5A21}" type="slidenum">
              <a:t>‹#›</a:t>
            </a:fld>
            <a:endParaRPr/>
          </a:p>
        </p:txBody>
      </p:sp>
    </p:spTree>
  </p:cSld>
  <p:clrMapOvr>
    <a:masterClrMapping/>
  </p:clrMapOvr>
  <p:hf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gQAABwbAABCNAAAfSMAABAAAAAmAAAACAAAAIGAAAAAAAAA"/>
              </a:ext>
            </a:extLst>
          </p:cNvSpPr>
          <p:nvPr>
            <p:ph type="title"/>
          </p:nvPr>
        </p:nvSpPr>
        <p:spPr>
          <a:xfrm>
            <a:off x="722630" y="4406900"/>
            <a:ext cx="7772400" cy="1362075"/>
          </a:xfrm>
        </p:spPr>
        <p:txBody>
          <a:bodyPr vert="horz" wrap="square" lIns="91440" tIns="45720" rIns="91440" bIns="45720" numCol="1" spcCol="215900" anchor="t">
            <a:prstTxWarp prst="textNoShape">
              <a:avLst/>
            </a:prstTxWarp>
          </a:bodyPr>
          <a:lstStyle>
            <a:lvl1pPr algn="l">
              <a:defRPr lang="en-US" sz="4000" b="1" cap="all"/>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gQAAOIRAABCNAAAHBsAABAAAAAmAAAACAAAAIGAAAAAAAAA"/>
              </a:ext>
            </a:extLst>
          </p:cNvSpPr>
          <p:nvPr>
            <p:ph idx="1"/>
          </p:nvPr>
        </p:nvSpPr>
        <p:spPr>
          <a:xfrm>
            <a:off x="722630" y="2907030"/>
            <a:ext cx="7772400" cy="1499870"/>
          </a:xfrm>
        </p:spPr>
        <p:txBody>
          <a:bodyPr vert="horz" wrap="square" lIns="91440" tIns="45720" rIns="91440" bIns="45720" numCol="1" spcCol="215900" anchor="b">
            <a:prstTxWarp prst="textNoShape">
              <a:avLst/>
            </a:prstTxWarp>
          </a:bodyPr>
          <a:lstStyle>
            <a:lvl1pPr marL="0" indent="0">
              <a:buNone/>
              <a:defRPr lang="en-US" sz="2000" cap="none">
                <a:solidFill>
                  <a:srgbClr val="8C8C8C"/>
                </a:solidFill>
              </a:defRPr>
            </a:lvl1pPr>
            <a:lvl2pPr marL="457200" indent="0">
              <a:buNone/>
              <a:defRPr lang="en-US" sz="1800" cap="none">
                <a:solidFill>
                  <a:srgbClr val="8C8C8C"/>
                </a:solidFill>
              </a:defRPr>
            </a:lvl2pPr>
            <a:lvl3pPr marL="914400" indent="0">
              <a:buNone/>
              <a:defRPr lang="en-US" sz="1600" cap="none">
                <a:solidFill>
                  <a:srgbClr val="8C8C8C"/>
                </a:solidFill>
              </a:defRPr>
            </a:lvl3pPr>
            <a:lvl4pPr marL="1371600" indent="0">
              <a:buNone/>
              <a:defRPr lang="en-US" sz="1400" cap="none">
                <a:solidFill>
                  <a:srgbClr val="8C8C8C"/>
                </a:solidFill>
              </a:defRPr>
            </a:lvl4pPr>
            <a:lvl5pPr marL="1828800" indent="0">
              <a:buNone/>
              <a:defRPr lang="en-US" sz="1400" cap="none">
                <a:solidFill>
                  <a:srgbClr val="8C8C8C"/>
                </a:solidFill>
              </a:defRPr>
            </a:lvl5pPr>
            <a:lvl6pPr marL="2286000" indent="0">
              <a:buNone/>
              <a:defRPr lang="en-US" sz="1400" cap="none">
                <a:solidFill>
                  <a:srgbClr val="8C8C8C"/>
                </a:solidFill>
              </a:defRPr>
            </a:lvl6pPr>
            <a:lvl7pPr marL="2743200" indent="0">
              <a:buNone/>
              <a:defRPr lang="en-US" sz="1400" cap="none">
                <a:solidFill>
                  <a:srgbClr val="8C8C8C"/>
                </a:solidFill>
              </a:defRPr>
            </a:lvl7pPr>
            <a:lvl8pPr marL="3200400" indent="0">
              <a:buNone/>
              <a:defRPr lang="en-US" sz="1400" cap="none">
                <a:solidFill>
                  <a:srgbClr val="8C8C8C"/>
                </a:solidFill>
              </a:defRPr>
            </a:lvl8pPr>
            <a:lvl9pPr marL="3657600" indent="0">
              <a:buNone/>
              <a:defRPr lang="en-US" sz="1400" cap="none">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0561-2FE2-2CF3-ACC1-D9A64B8F5A8C}" type="slidenum">
              <a:t>‹#›</a:t>
            </a:fld>
            <a:endParaRPr/>
          </a:p>
        </p:txBody>
      </p:sp>
    </p:spTree>
  </p:cSld>
  <p:clrMapOvr>
    <a:masterClrMapping/>
  </p:clrMapOvr>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NgJAACoGwAAsCUAABAAAAAmAAAACAAAAAGAAAAAAAAA"/>
              </a:ext>
            </a:extLst>
          </p:cNvSpPr>
          <p:nvPr>
            <p:ph idx="1"/>
          </p:nvPr>
        </p:nvSpPr>
        <p:spPr>
          <a:xfrm>
            <a:off x="457200" y="1600200"/>
            <a:ext cx="4038600" cy="4526280"/>
          </a:xfrm>
        </p:spPr>
        <p:txBody>
          <a:bodyPr/>
          <a:lstStyle>
            <a:lvl1pPr>
              <a:defRPr lang="en-US" sz="2800" cap="none"/>
            </a:lvl1pPr>
            <a:lvl2pPr>
              <a:defRPr lang="en-US" sz="2400" cap="none"/>
            </a:lvl2pPr>
            <a:lvl3pPr>
              <a:defRPr lang="en-US" sz="2000" cap="none"/>
            </a:lvl3pPr>
            <a:lvl4pPr>
              <a:defRPr lang="en-US" sz="1800" cap="none"/>
            </a:lvl4pPr>
            <a:lvl5pPr>
              <a:defRPr lang="en-US" sz="1800" cap="none"/>
            </a:lvl5pPr>
            <a:lvl6pPr>
              <a:defRPr lang="en-US" sz="1800" cap="none"/>
            </a:lvl6pPr>
            <a:lvl7pPr>
              <a:defRPr lang="en-US" sz="1800" cap="none"/>
            </a:lvl7pPr>
            <a:lvl8pPr>
              <a:defRPr lang="en-US" sz="1800" cap="none"/>
            </a:lvl8pPr>
            <a:lvl9pPr>
              <a:defRPr lang="en-US" sz="18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BwAANgJAABwNQAAsCUAABAAAAAmAAAACAAAAAGAAAAAAAAA"/>
              </a:ext>
            </a:extLst>
          </p:cNvSpPr>
          <p:nvPr>
            <p:ph idx="2"/>
          </p:nvPr>
        </p:nvSpPr>
        <p:spPr>
          <a:xfrm>
            <a:off x="4648200" y="1600200"/>
            <a:ext cx="4038600" cy="4526280"/>
          </a:xfrm>
        </p:spPr>
        <p:txBody>
          <a:bodyPr/>
          <a:lstStyle>
            <a:lvl1pPr>
              <a:defRPr lang="en-US" sz="2800" cap="none"/>
            </a:lvl1pPr>
            <a:lvl2pPr>
              <a:defRPr lang="en-US" sz="2400" cap="none"/>
            </a:lvl2pPr>
            <a:lvl3pPr>
              <a:defRPr lang="en-US" sz="2000" cap="none"/>
            </a:lvl3pPr>
            <a:lvl4pPr>
              <a:defRPr lang="en-US" sz="1800" cap="none"/>
            </a:lvl4pPr>
            <a:lvl5pPr>
              <a:defRPr lang="en-US" sz="1800" cap="none"/>
            </a:lvl5pPr>
            <a:lvl6pPr>
              <a:defRPr lang="en-US" sz="1800" cap="none"/>
            </a:lvl6pPr>
            <a:lvl7pPr>
              <a:defRPr lang="en-US" sz="1800" cap="none"/>
            </a:lvl7pPr>
            <a:lvl8pPr>
              <a:defRPr lang="en-US" sz="1800" cap="none"/>
            </a:lvl8pPr>
            <a:lvl9pPr>
              <a:defRPr lang="en-US" sz="18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0AC9-87E2-2CFC-ACC1-71A9448F5A24}" type="slidenum">
              <a:t>‹#›</a:t>
            </a:fld>
            <a:endParaRPr/>
          </a:p>
        </p:txBody>
      </p:sp>
    </p:spTree>
  </p:cSld>
  <p:clrMapOvr>
    <a:masterClrMapping/>
  </p:clrMapOvr>
  <p:hf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HIJAACrGwAAYQ0AABAAAAAmAAAACAAAAIGAAAAAAAAA"/>
              </a:ext>
            </a:extLst>
          </p:cNvSpPr>
          <p:nvPr>
            <p:ph idx="1"/>
          </p:nvPr>
        </p:nvSpPr>
        <p:spPr>
          <a:xfrm>
            <a:off x="457200" y="1535430"/>
            <a:ext cx="4040505" cy="63944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4" name="Conten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GENAACrGwAAsCUAABAAAAAmAAAACAAAAAGAAAAAAAAA"/>
              </a:ext>
            </a:extLst>
          </p:cNvSpPr>
          <p:nvPr>
            <p:ph idx="2"/>
          </p:nvPr>
        </p:nvSpPr>
        <p:spPr>
          <a:xfrm>
            <a:off x="457200" y="2174875"/>
            <a:ext cx="4040505" cy="3951605"/>
          </a:xfrm>
        </p:spPr>
        <p:txBody>
          <a:bodyPr/>
          <a:lstStyle>
            <a:lvl1pPr>
              <a:defRPr lang="en-US" sz="2400" cap="none"/>
            </a:lvl1pPr>
            <a:lvl2pPr>
              <a:defRPr lang="en-US" sz="2000" cap="none"/>
            </a:lvl2pPr>
            <a:lvl3pPr>
              <a:defRPr lang="en-US" sz="1800" cap="none"/>
            </a:lvl3pPr>
            <a:lvl4pPr>
              <a:defRPr lang="en-US" sz="1600" cap="none"/>
            </a:lvl4pPr>
            <a:lvl5pPr>
              <a:defRPr lang="en-US" sz="1600" cap="none"/>
            </a:lvl5pPr>
            <a:lvl6pPr>
              <a:defRPr lang="en-US" sz="1600" cap="none"/>
            </a:lvl6pPr>
            <a:lvl7pPr>
              <a:defRPr lang="en-US" sz="1600" cap="none"/>
            </a:lvl7pPr>
            <a:lvl8pPr>
              <a:defRPr lang="en-US" sz="1600" cap="none"/>
            </a:lvl8pPr>
            <a:lvl9pPr>
              <a:defRPr lang="en-US" sz="16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wAAHIJAABwNQAAYQ0AABAAAAAmAAAACAAAAIGAAAAAAAAA"/>
              </a:ext>
            </a:extLst>
          </p:cNvSpPr>
          <p:nvPr>
            <p:ph idx="3"/>
          </p:nvPr>
        </p:nvSpPr>
        <p:spPr>
          <a:xfrm>
            <a:off x="4645025" y="1535430"/>
            <a:ext cx="4041775" cy="63944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6" name="Content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wAAGENAABwNQAAsCUAABAAAAAmAAAACAAAAAGAAAAAAAAA"/>
              </a:ext>
            </a:extLst>
          </p:cNvSpPr>
          <p:nvPr>
            <p:ph idx="4"/>
          </p:nvPr>
        </p:nvSpPr>
        <p:spPr>
          <a:xfrm>
            <a:off x="4645025" y="2174875"/>
            <a:ext cx="4041775" cy="3951605"/>
          </a:xfrm>
        </p:spPr>
        <p:txBody>
          <a:bodyPr/>
          <a:lstStyle>
            <a:lvl1pPr>
              <a:defRPr lang="en-US" sz="2400" cap="none"/>
            </a:lvl1pPr>
            <a:lvl2pPr>
              <a:defRPr lang="en-US" sz="2000" cap="none"/>
            </a:lvl2pPr>
            <a:lvl3pPr>
              <a:defRPr lang="en-US" sz="1800" cap="none"/>
            </a:lvl3pPr>
            <a:lvl4pPr>
              <a:defRPr lang="en-US" sz="1600" cap="none"/>
            </a:lvl4pPr>
            <a:lvl5pPr>
              <a:defRPr lang="en-US" sz="1600" cap="none"/>
            </a:lvl5pPr>
            <a:lvl6pPr>
              <a:defRPr lang="en-US" sz="1600" cap="none"/>
            </a:lvl6pPr>
            <a:lvl7pPr>
              <a:defRPr lang="en-US" sz="1600" cap="none"/>
            </a:lvl7pPr>
            <a:lvl8pPr>
              <a:defRPr lang="en-US" sz="1600" cap="none"/>
            </a:lvl8pPr>
            <a:lvl9pPr>
              <a:defRPr lang="en-US" sz="16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8" name="Footer Placeholder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9" name="Slide Number Placeholder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04C3-8DE2-2CF2-ACC1-7BA74A8F5A2E}" type="slidenum">
              <a:t>‹#›</a:t>
            </a:fld>
            <a:endParaRPr/>
          </a:p>
        </p:txBody>
      </p:sp>
    </p:spTree>
  </p:cSld>
  <p:clrMapOvr>
    <a:masterClrMapping/>
  </p:clrMapOvr>
  <p:hf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4" name="Foot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5" name="Slide Numb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5095-DBE2-2CA6-ACC1-2DF31E8F5A78}" type="slidenum">
              <a:t>‹#›</a:t>
            </a:fld>
            <a:endParaRPr/>
          </a:p>
        </p:txBody>
      </p:sp>
    </p:spTree>
  </p:cSld>
  <p:clrMapOvr>
    <a:masterClrMapping/>
  </p:clrMapOvr>
  <p:hf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3" name="Footer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6D9D-D3E2-2C9B-ACC1-25CE238F5A70}" type="slidenum">
              <a:t>‹#›</a:t>
            </a:fld>
            <a:endParaRPr/>
          </a:p>
        </p:txBody>
      </p:sp>
    </p:spTree>
  </p:cSld>
  <p:clrMapOvr>
    <a:masterClrMapping/>
  </p:clrMapOvr>
  <p:hf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K4BAABSFQAA1AgAABAAAAAmAAAACAAAAIGAAAAAAAAA"/>
              </a:ext>
            </a:extLst>
          </p:cNvSpPr>
          <p:nvPr>
            <p:ph type="title"/>
          </p:nvPr>
        </p:nvSpPr>
        <p:spPr>
          <a:xfrm>
            <a:off x="457200" y="273050"/>
            <a:ext cx="3008630" cy="1162050"/>
          </a:xfrm>
        </p:spPr>
        <p:txBody>
          <a:bodyPr vert="horz" wrap="square" lIns="91440" tIns="45720" rIns="91440" bIns="45720" numCol="1" spcCol="215900" anchor="b">
            <a:prstTxWarp prst="textNoShape">
              <a:avLst/>
            </a:prstTxWarp>
          </a:bodyPr>
          <a:lstStyle>
            <a:lvl1pPr algn="l">
              <a:defRPr lang="en-US" sz="2000" b="1"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UAAK4BAABwNQAAsCUAABAAAAAmAAAACAAAAAGAAAAAAAAA"/>
              </a:ext>
            </a:extLst>
          </p:cNvSpPr>
          <p:nvPr>
            <p:ph idx="1"/>
          </p:nvPr>
        </p:nvSpPr>
        <p:spPr>
          <a:xfrm>
            <a:off x="3575050" y="273050"/>
            <a:ext cx="5111750" cy="5853430"/>
          </a:xfrm>
        </p:spPr>
        <p:txBody>
          <a:bodyPr/>
          <a:lstStyle>
            <a:lvl1pPr>
              <a:defRPr lang="en-US" sz="3200" cap="none"/>
            </a:lvl1pPr>
            <a:lvl2pPr>
              <a:defRPr lang="en-US" sz="2800" cap="none"/>
            </a:lvl2pPr>
            <a:lvl3pPr>
              <a:defRPr lang="en-US" sz="2400" cap="none"/>
            </a:lvl3pPr>
            <a:lvl4pPr>
              <a:defRPr lang="en-US" sz="2000" cap="none"/>
            </a:lvl4pPr>
            <a:lvl5pPr>
              <a:defRPr lang="en-US" sz="2000" cap="none"/>
            </a:lvl5pPr>
            <a:lvl6pPr>
              <a:defRPr lang="en-US" sz="2000" cap="none"/>
            </a:lvl6pPr>
            <a:lvl7pPr>
              <a:defRPr lang="en-US" sz="2000" cap="none"/>
            </a:lvl7pPr>
            <a:lvl8pPr>
              <a:defRPr lang="en-US" sz="2000" cap="none"/>
            </a:lvl8pPr>
            <a:lvl9pPr>
              <a:defRPr lang="en-US" sz="20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NQIAABSFQAAsCUAABAAAAAmAAAACAAAAAGAAAAAAAAA"/>
              </a:ext>
            </a:extLst>
          </p:cNvSpPr>
          <p:nvPr>
            <p:ph idx="2"/>
          </p:nvPr>
        </p:nvSpPr>
        <p:spPr>
          <a:xfrm>
            <a:off x="457200" y="1435100"/>
            <a:ext cx="3008630" cy="4691380"/>
          </a:xfrm>
        </p:spPr>
        <p:txBody>
          <a:bodyPr/>
          <a:lstStyle>
            <a:lvl1pPr marL="0" indent="0">
              <a:buNone/>
              <a:defRPr lang="en-US" sz="1400" cap="none"/>
            </a:lvl1pPr>
            <a:lvl2pPr marL="457200" indent="0">
              <a:buNone/>
              <a:defRPr lang="en-US" sz="1200" cap="none"/>
            </a:lvl2pPr>
            <a:lvl3pPr marL="914400" indent="0">
              <a:buNone/>
              <a:defRPr lang="en-US" sz="1000" cap="none"/>
            </a:lvl3pPr>
            <a:lvl4pPr marL="1371600" indent="0">
              <a:buNone/>
              <a:defRPr lang="en-US" sz="900" cap="none"/>
            </a:lvl4pPr>
            <a:lvl5pPr marL="1828800" indent="0">
              <a:buNone/>
              <a:defRPr lang="en-US" sz="900" cap="none"/>
            </a:lvl5pPr>
            <a:lvl6pPr marL="2286000" indent="0">
              <a:buNone/>
              <a:defRPr lang="en-US" sz="900" cap="none"/>
            </a:lvl6pPr>
            <a:lvl7pPr marL="2743200" indent="0">
              <a:buNone/>
              <a:defRPr lang="en-US" sz="900" cap="none"/>
            </a:lvl7pPr>
            <a:lvl8pPr marL="3200400" indent="0">
              <a:buNone/>
              <a:defRPr lang="en-US" sz="900" cap="none"/>
            </a:lvl8pPr>
            <a:lvl9pPr marL="3657600" indent="0">
              <a:buNone/>
              <a:defRPr lang="en-US" sz="900" cap="none"/>
            </a:lvl9pPr>
          </a:lstStyle>
          <a:p>
            <a:pPr>
              <a:defRPr lang="en-US"/>
            </a:pPr>
            <a:r>
              <a:t>Click to edit Master text styles</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1BEA-A4E2-2CED-ACC1-52B8558F5A07}" type="slidenum">
              <a:t>‹#›</a:t>
            </a:fld>
            <a:endParaRPr/>
          </a:p>
        </p:txBody>
      </p:sp>
    </p:spTree>
  </p:cSld>
  <p:clrMapOvr>
    <a:masterClrMapping/>
  </p:clrMapOvr>
  <p:hf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wsAAIgdAADHLAAABSEAABAAAAAmAAAACAAAAIGAAAAAAAAA"/>
              </a:ext>
            </a:extLst>
          </p:cNvSpPr>
          <p:nvPr>
            <p:ph type="title"/>
          </p:nvPr>
        </p:nvSpPr>
        <p:spPr>
          <a:xfrm>
            <a:off x="1792605" y="4800600"/>
            <a:ext cx="5486400" cy="567055"/>
          </a:xfrm>
        </p:spPr>
        <p:txBody>
          <a:bodyPr vert="horz" wrap="square" lIns="91440" tIns="45720" rIns="91440" bIns="45720" numCol="1" spcCol="215900" anchor="b">
            <a:prstTxWarp prst="textNoShape">
              <a:avLst/>
            </a:prstTxWarp>
          </a:bodyPr>
          <a:lstStyle>
            <a:lvl1pPr algn="l">
              <a:defRPr lang="en-US" sz="2000" b="1"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Picture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wsAAMUDAADHLAAAFR0AABAAAAAmAAAACAAAAAGAAAAAAAAA"/>
              </a:ext>
            </a:extLst>
          </p:cNvSpPr>
          <p:nvPr>
            <p:ph type="pic" idx="1"/>
          </p:nvPr>
        </p:nvSpPr>
        <p:spPr>
          <a:xfrm>
            <a:off x="1792605" y="612775"/>
            <a:ext cx="5486400" cy="4114800"/>
          </a:xfrm>
        </p:spPr>
        <p:txBody>
          <a:bodyPr/>
          <a:lstStyle>
            <a:lvl1pPr marL="0" indent="0">
              <a:buNone/>
              <a:defRPr lang="en-US" sz="3200" cap="none"/>
            </a:lvl1pPr>
            <a:lvl2pPr marL="457200" indent="0">
              <a:buNone/>
              <a:defRPr lang="en-US" sz="2800" cap="none"/>
            </a:lvl2pPr>
            <a:lvl3pPr marL="914400" indent="0">
              <a:buNone/>
              <a:defRPr lang="en-US" sz="2400" cap="none"/>
            </a:lvl3pPr>
            <a:lvl4pPr marL="1371600" indent="0">
              <a:buNone/>
              <a:defRPr lang="en-US" sz="2000" cap="none"/>
            </a:lvl4pPr>
            <a:lvl5pPr marL="1828800" indent="0">
              <a:buNone/>
              <a:defRPr lang="en-US" sz="2000" cap="none"/>
            </a:lvl5pPr>
            <a:lvl6pPr marL="2286000" indent="0">
              <a:buNone/>
              <a:defRPr lang="en-US" sz="2000" cap="none"/>
            </a:lvl6pPr>
            <a:lvl7pPr marL="2743200" indent="0">
              <a:buNone/>
              <a:defRPr lang="en-US" sz="2000" cap="none"/>
            </a:lvl7pPr>
            <a:lvl8pPr marL="3200400" indent="0">
              <a:buNone/>
              <a:defRPr lang="en-US" sz="2000" cap="none"/>
            </a:lvl8pPr>
            <a:lvl9pPr marL="3657600" indent="0">
              <a:buNone/>
              <a:defRPr lang="en-US" sz="2000" cap="none"/>
            </a:lvl9pPr>
          </a:lstStyle>
          <a:p>
            <a:pPr>
              <a:defRPr lang="en-US"/>
            </a:pPr>
            <a:endParaRPr/>
          </a:p>
        </p:txBody>
      </p:sp>
      <p:sp>
        <p:nvSpPr>
          <p:cNvPr id="4" name="Tex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wsAAAUhAADHLAAA+CUAABAAAAAmAAAACAAAAAGAAAAAAAAA"/>
              </a:ext>
            </a:extLst>
          </p:cNvSpPr>
          <p:nvPr>
            <p:ph idx="2"/>
          </p:nvPr>
        </p:nvSpPr>
        <p:spPr>
          <a:xfrm>
            <a:off x="1792605" y="5367655"/>
            <a:ext cx="5486400" cy="804545"/>
          </a:xfrm>
        </p:spPr>
        <p:txBody>
          <a:bodyPr/>
          <a:lstStyle>
            <a:lvl1pPr marL="0" indent="0">
              <a:buNone/>
              <a:defRPr lang="en-US" sz="1400" cap="none"/>
            </a:lvl1pPr>
            <a:lvl2pPr marL="457200" indent="0">
              <a:buNone/>
              <a:defRPr lang="en-US" sz="1200" cap="none"/>
            </a:lvl2pPr>
            <a:lvl3pPr marL="914400" indent="0">
              <a:buNone/>
              <a:defRPr lang="en-US" sz="1000" cap="none"/>
            </a:lvl3pPr>
            <a:lvl4pPr marL="1371600" indent="0">
              <a:buNone/>
              <a:defRPr lang="en-US" sz="900" cap="none"/>
            </a:lvl4pPr>
            <a:lvl5pPr marL="1828800" indent="0">
              <a:buNone/>
              <a:defRPr lang="en-US" sz="900" cap="none"/>
            </a:lvl5pPr>
            <a:lvl6pPr marL="2286000" indent="0">
              <a:buNone/>
              <a:defRPr lang="en-US" sz="900" cap="none"/>
            </a:lvl6pPr>
            <a:lvl7pPr marL="2743200" indent="0">
              <a:buNone/>
              <a:defRPr lang="en-US" sz="900" cap="none"/>
            </a:lvl7pPr>
            <a:lvl8pPr marL="3200400" indent="0">
              <a:buNone/>
              <a:defRPr lang="en-US" sz="900" cap="none"/>
            </a:lvl8pPr>
            <a:lvl9pPr marL="3657600" indent="0">
              <a:buNone/>
              <a:defRPr lang="en-US" sz="900" cap="none"/>
            </a:lvl9pPr>
          </a:lstStyle>
          <a:p>
            <a:pPr>
              <a:defRPr lang="en-US"/>
            </a:pPr>
            <a:r>
              <a:t>Click to edit Master text styles</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03E4-AAE2-2CF5-ACC1-5CA04D8F5A09}" type="slidenum">
              <a:t>‹#›</a:t>
            </a:fld>
            <a:endParaRPr/>
          </a:p>
        </p:txBody>
      </p:sp>
    </p:spTree>
  </p:cSld>
  <p:clrMapOvr>
    <a:masterClrMapping/>
  </p:clrMapOvr>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Q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NgJAABwNQAAsCUAABAAAAAmAAAACAAAAAIAAAAAAA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6322-6CE2-2C95-ACC1-9AC02D8F5ACF}" type="slidenum">
              <a:t>‹#›</a:t>
            </a:fld>
            <a:endParaRPr/>
          </a:p>
        </p:txBody>
      </p:sp>
    </p:spTree>
  </p:cSld>
  <p:clrMapOvr>
    <a:masterClrMapping/>
  </p:clrMapOvr>
  <p:hf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Q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CgAALEBAABwNQAAsCUAABAAAAAmAAAACAAAAAMAAAAAAAAA"/>
              </a:ext>
            </a:extLst>
          </p:cNvSpPr>
          <p:nvPr>
            <p:ph type="title"/>
          </p:nvPr>
        </p:nvSpPr>
        <p:spPr>
          <a:xfrm>
            <a:off x="6629400" y="274955"/>
            <a:ext cx="2057400" cy="5851525"/>
          </a:xfrm>
        </p:spPr>
        <p:txBody>
          <a:bodyPr vert="vert" wrap="square" lIns="91440" tIns="45720" rIns="91440" bIns="4572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Q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DYJwAAsCUAABAAAAAmAAAACAAAAAMAAAAAAAAA"/>
              </a:ext>
            </a:extLst>
          </p:cNvSpPr>
          <p:nvPr>
            <p:ph idx="1"/>
          </p:nvPr>
        </p:nvSpPr>
        <p:spPr>
          <a:xfrm>
            <a:off x="457200" y="274955"/>
            <a:ext cx="6019800" cy="5851525"/>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49F7-B9E2-2CBF-ACC1-4FEA078F5A1A}" type="slidenum">
              <a:t>‹#›</a:t>
            </a:fld>
            <a:endParaRPr/>
          </a:p>
        </p:txBody>
      </p:sp>
    </p:spTree>
  </p:cSld>
  <p:clrMapOvr>
    <a:masterClrMapping/>
  </p:clrMapOvr>
  <p:hf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OgGAAA4MQAAmBUAABAAAAAmAAAACAAAAIGAAAAAAAAA"/>
              </a:ext>
            </a:extLst>
          </p:cNvSpPr>
          <p:nvPr>
            <p:ph type="ctrTitle"/>
          </p:nvPr>
        </p:nvSpPr>
        <p:spPr>
          <a:xfrm>
            <a:off x="1143000" y="1122680"/>
            <a:ext cx="6858000" cy="2387600"/>
          </a:xfrm>
        </p:spPr>
        <p:txBody>
          <a:bodyPr vert="horz" wrap="square" lIns="91440" tIns="45720" rIns="91440" bIns="45720" numCol="1" spcCol="215900" anchor="b">
            <a:prstTxWarp prst="textNoShape">
              <a:avLst/>
            </a:prstTxWarp>
          </a:bodyPr>
          <a:lstStyle>
            <a:lvl1pPr algn="ctr">
              <a:defRPr lang="en-US" sz="60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Subtitle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cAACkWAAA4MQAAWCAAABAAAAAmAAAACAAAAAGAAAAAAAAA"/>
              </a:ext>
            </a:extLst>
          </p:cNvSpPr>
          <p:nvPr>
            <p:ph type="subTitle" idx="1"/>
          </p:nvPr>
        </p:nvSpPr>
        <p:spPr>
          <a:xfrm>
            <a:off x="1143000" y="3602355"/>
            <a:ext cx="6858000" cy="1655445"/>
          </a:xfrm>
        </p:spPr>
        <p:txBody>
          <a:bodyPr/>
          <a:lstStyle>
            <a:lvl1pPr marL="0" indent="0" algn="ctr">
              <a:buNone/>
              <a:defRPr lang="en-US" sz="2400" cap="none"/>
            </a:lvl1pPr>
            <a:lvl2pPr marL="457200" indent="0" algn="ctr">
              <a:buNone/>
              <a:defRPr lang="en-US" sz="2000" cap="none"/>
            </a:lvl2pPr>
            <a:lvl3pPr marL="914400" indent="0" algn="ctr">
              <a:buNone/>
              <a:defRPr lang="en-US" sz="1800" cap="none"/>
            </a:lvl3pPr>
            <a:lvl4pPr marL="1371600" indent="0" algn="ctr">
              <a:buNone/>
              <a:defRPr lang="en-US" sz="1600" cap="none"/>
            </a:lvl4pPr>
            <a:lvl5pPr marL="1828800" indent="0" algn="ctr">
              <a:buNone/>
              <a:defRPr lang="en-US" sz="1600" cap="none"/>
            </a:lvl5pPr>
            <a:lvl6pPr marL="2286000" indent="0" algn="ctr">
              <a:buNone/>
              <a:defRPr lang="en-US" sz="1600" cap="none"/>
            </a:lvl6pPr>
            <a:lvl7pPr marL="2743200" indent="0" algn="ctr">
              <a:buNone/>
              <a:defRPr lang="en-US" sz="1600" cap="none"/>
            </a:lvl7pPr>
            <a:lvl8pPr marL="3200400" indent="0" algn="ctr">
              <a:buNone/>
              <a:defRPr lang="en-US" sz="1600" cap="none"/>
            </a:lvl8pPr>
            <a:lvl9pPr marL="3657600" indent="0" algn="ctr">
              <a:buNone/>
              <a:defRPr lang="en-US" sz="1600" cap="none"/>
            </a:lvl9pPr>
          </a:lstStyle>
          <a:p>
            <a:pPr>
              <a:defRPr lang="en-US"/>
            </a:pPr>
            <a:r>
              <a:t>Click to edit Master subtitle style</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7478-36E2-2C82-ACC1-C0D73A8F5A95}" type="datetime1">
              <a:t>2/28/2025</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11AE-E0E2-2CE7-ACC1-16B25F8F5A43}" type="slidenum">
              <a:t>‹#›</a:t>
            </a:fld>
            <a:endParaRPr/>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wsAAIgdAADHLAAABSEAABAAAAAmAAAACAAAAIGAAAAAAAAA"/>
              </a:ext>
            </a:extLst>
          </p:cNvSpPr>
          <p:nvPr>
            <p:ph type="title"/>
          </p:nvPr>
        </p:nvSpPr>
        <p:spPr>
          <a:xfrm>
            <a:off x="1792605" y="4800600"/>
            <a:ext cx="5486400" cy="567055"/>
          </a:xfrm>
        </p:spPr>
        <p:txBody>
          <a:bodyPr vert="horz" wrap="square" lIns="91440" tIns="45720" rIns="91440" bIns="45720" numCol="1" spcCol="215900" anchor="b">
            <a:prstTxWarp prst="textNoShape">
              <a:avLst/>
            </a:prstTxWarp>
          </a:bodyPr>
          <a:lstStyle>
            <a:lvl1pPr algn="l">
              <a:defRPr lang="en-US" sz="2000" b="1"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Picture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wsAAMUDAADHLAAAFR0AABAAAAAmAAAACAAAAAGAAAAAAAAA"/>
              </a:ext>
            </a:extLst>
          </p:cNvSpPr>
          <p:nvPr>
            <p:ph type="pic" idx="1"/>
          </p:nvPr>
        </p:nvSpPr>
        <p:spPr>
          <a:xfrm>
            <a:off x="1792605" y="612775"/>
            <a:ext cx="5486400" cy="4114800"/>
          </a:xfrm>
        </p:spPr>
        <p:txBody>
          <a:bodyPr/>
          <a:lstStyle>
            <a:lvl1pPr marL="0" indent="0">
              <a:buNone/>
              <a:defRPr lang="en-US" sz="3200" cap="none"/>
            </a:lvl1pPr>
            <a:lvl2pPr marL="457200" indent="0">
              <a:buNone/>
              <a:defRPr lang="en-US" sz="2800" cap="none"/>
            </a:lvl2pPr>
            <a:lvl3pPr marL="914400" indent="0">
              <a:buNone/>
              <a:defRPr lang="en-US" sz="2400" cap="none"/>
            </a:lvl3pPr>
            <a:lvl4pPr marL="1371600" indent="0">
              <a:buNone/>
              <a:defRPr lang="en-US" sz="2000" cap="none"/>
            </a:lvl4pPr>
            <a:lvl5pPr marL="1828800" indent="0">
              <a:buNone/>
              <a:defRPr lang="en-US" sz="2000" cap="none"/>
            </a:lvl5pPr>
            <a:lvl6pPr marL="2286000" indent="0">
              <a:buNone/>
              <a:defRPr lang="en-US" sz="2000" cap="none"/>
            </a:lvl6pPr>
            <a:lvl7pPr marL="2743200" indent="0">
              <a:buNone/>
              <a:defRPr lang="en-US" sz="2000" cap="none"/>
            </a:lvl7pPr>
            <a:lvl8pPr marL="3200400" indent="0">
              <a:buNone/>
              <a:defRPr lang="en-US" sz="2000" cap="none"/>
            </a:lvl8pPr>
            <a:lvl9pPr marL="3657600" indent="0">
              <a:buNone/>
              <a:defRPr lang="en-US" sz="2000" cap="none"/>
            </a:lvl9pPr>
          </a:lstStyle>
          <a:p>
            <a:pPr>
              <a:defRPr lang="en-US"/>
            </a:pPr>
            <a:endParaRPr/>
          </a:p>
        </p:txBody>
      </p:sp>
      <p:sp>
        <p:nvSpPr>
          <p:cNvPr id="4" name="Tex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wsAAAUhAADHLAAA+CUAABAAAAAmAAAACAAAAAGAAAAAAAAA"/>
              </a:ext>
            </a:extLst>
          </p:cNvSpPr>
          <p:nvPr>
            <p:ph idx="2"/>
          </p:nvPr>
        </p:nvSpPr>
        <p:spPr>
          <a:xfrm>
            <a:off x="1792605" y="5367655"/>
            <a:ext cx="5486400" cy="804545"/>
          </a:xfrm>
        </p:spPr>
        <p:txBody>
          <a:bodyPr/>
          <a:lstStyle>
            <a:lvl1pPr marL="0" indent="0">
              <a:buNone/>
              <a:defRPr lang="en-US" sz="1400" cap="none"/>
            </a:lvl1pPr>
            <a:lvl2pPr marL="457200" indent="0">
              <a:buNone/>
              <a:defRPr lang="en-US" sz="1200" cap="none"/>
            </a:lvl2pPr>
            <a:lvl3pPr marL="914400" indent="0">
              <a:buNone/>
              <a:defRPr lang="en-US" sz="1000" cap="none"/>
            </a:lvl3pPr>
            <a:lvl4pPr marL="1371600" indent="0">
              <a:buNone/>
              <a:defRPr lang="en-US" sz="900" cap="none"/>
            </a:lvl4pPr>
            <a:lvl5pPr marL="1828800" indent="0">
              <a:buNone/>
              <a:defRPr lang="en-US" sz="900" cap="none"/>
            </a:lvl5pPr>
            <a:lvl6pPr marL="2286000" indent="0">
              <a:buNone/>
              <a:defRPr lang="en-US" sz="900" cap="none"/>
            </a:lvl6pPr>
            <a:lvl7pPr marL="2743200" indent="0">
              <a:buNone/>
              <a:defRPr lang="en-US" sz="900" cap="none"/>
            </a:lvl7pPr>
            <a:lvl8pPr marL="3200400" indent="0">
              <a:buNone/>
              <a:defRPr lang="en-US" sz="900" cap="none"/>
            </a:lvl8pPr>
            <a:lvl9pPr marL="3657600" indent="0">
              <a:buNone/>
              <a:defRPr lang="en-US" sz="900" cap="none"/>
            </a:lvl9pPr>
          </a:lstStyle>
          <a:p>
            <a:pPr>
              <a:defRPr lang="en-US"/>
            </a:pPr>
            <a:r>
              <a:t>Click to edit Master text styles</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r>
              <a:t>28/08/2020</a:t>
            </a: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r>
              <a:t>   Datta Meghe Institute of Medical Sciences  Deemed to be University,  Sawangi (Meghe)Wardha</a:t>
            </a: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0F792A4B-05E2-2CDC-ACC1-F389648F5AA6}" type="slidenum">
              <a:t>‹#›</a:t>
            </a:fld>
            <a:endParaRPr/>
          </a:p>
        </p:txBody>
      </p:sp>
    </p:spTree>
  </p:cSld>
  <p:clrMapOvr>
    <a:masterClrMapping/>
  </p:clrMapOvr>
  <p:hf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AAAAAAAA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3E0E-40E2-2CC8-ACC1-B69D708F5AE3}" type="datetime1">
              <a:t>2/28/2025</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4AF4-BAE2-2CBC-ACC1-4CE9048F5A19}" type="slidenum">
              <a:t>‹#›</a:t>
            </a:fld>
            <a:endParaRPr/>
          </a:p>
        </p:txBody>
      </p:sp>
    </p:spTree>
  </p:cSld>
  <p:clrMapOvr>
    <a:masterClrMapping/>
  </p:clrMapOvr>
  <p:hf hdr="0" ftr="0"/>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wMAAIUKAABbNAAAERwAABAAAAAmAAAACAAAAIGAAAAAAAAA"/>
              </a:ext>
            </a:extLst>
          </p:cNvSpPr>
          <p:nvPr>
            <p:ph type="title"/>
          </p:nvPr>
        </p:nvSpPr>
        <p:spPr>
          <a:xfrm>
            <a:off x="624205" y="1710055"/>
            <a:ext cx="7886700" cy="2852420"/>
          </a:xfrm>
        </p:spPr>
        <p:txBody>
          <a:bodyPr vert="horz" wrap="square" lIns="91440" tIns="45720" rIns="91440" bIns="45720" numCol="1" spcCol="215900" anchor="b">
            <a:prstTxWarp prst="textNoShape">
              <a:avLst/>
            </a:prstTxWarp>
          </a:bodyPr>
          <a:lstStyle>
            <a:lvl1pPr>
              <a:defRPr lang="en-US" sz="60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wMAADwcAABbNAAAdiUAABAAAAAmAAAACAAAAAGAAAAAAAAA"/>
              </a:ext>
            </a:extLst>
          </p:cNvSpPr>
          <p:nvPr>
            <p:ph idx="1"/>
          </p:nvPr>
        </p:nvSpPr>
        <p:spPr>
          <a:xfrm>
            <a:off x="624205" y="4589780"/>
            <a:ext cx="7886700" cy="1499870"/>
          </a:xfrm>
        </p:spPr>
        <p:txBody>
          <a:bodyPr/>
          <a:lstStyle>
            <a:lvl1pPr marL="0" indent="0">
              <a:buNone/>
              <a:defRPr lang="en-US" sz="2400" cap="none">
                <a:solidFill>
                  <a:srgbClr val="8C8C8C"/>
                </a:solidFill>
              </a:defRPr>
            </a:lvl1pPr>
            <a:lvl2pPr marL="457200" indent="0">
              <a:buNone/>
              <a:defRPr lang="en-US" sz="2000" cap="none">
                <a:solidFill>
                  <a:srgbClr val="8C8C8C"/>
                </a:solidFill>
              </a:defRPr>
            </a:lvl2pPr>
            <a:lvl3pPr marL="914400" indent="0">
              <a:buNone/>
              <a:defRPr lang="en-US" sz="1800" cap="none">
                <a:solidFill>
                  <a:srgbClr val="8C8C8C"/>
                </a:solidFill>
              </a:defRPr>
            </a:lvl3pPr>
            <a:lvl4pPr marL="1371600" indent="0">
              <a:buNone/>
              <a:defRPr lang="en-US" sz="1600" cap="none">
                <a:solidFill>
                  <a:srgbClr val="8C8C8C"/>
                </a:solidFill>
              </a:defRPr>
            </a:lvl4pPr>
            <a:lvl5pPr marL="1828800" indent="0">
              <a:buNone/>
              <a:defRPr lang="en-US" sz="1600" cap="none">
                <a:solidFill>
                  <a:srgbClr val="8C8C8C"/>
                </a:solidFill>
              </a:defRPr>
            </a:lvl5pPr>
            <a:lvl6pPr marL="2286000" indent="0">
              <a:buNone/>
              <a:defRPr lang="en-US" sz="1600" cap="none">
                <a:solidFill>
                  <a:srgbClr val="8C8C8C"/>
                </a:solidFill>
              </a:defRPr>
            </a:lvl6pPr>
            <a:lvl7pPr marL="2743200" indent="0">
              <a:buNone/>
              <a:defRPr lang="en-US" sz="1600" cap="none">
                <a:solidFill>
                  <a:srgbClr val="8C8C8C"/>
                </a:solidFill>
              </a:defRPr>
            </a:lvl7pPr>
            <a:lvl8pPr marL="3200400" indent="0">
              <a:buNone/>
              <a:defRPr lang="en-US" sz="1600" cap="none">
                <a:solidFill>
                  <a:srgbClr val="8C8C8C"/>
                </a:solidFill>
              </a:defRPr>
            </a:lvl8pPr>
            <a:lvl9pPr marL="3657600" indent="0">
              <a:buNone/>
              <a:defRPr lang="en-US" sz="1600" cap="none">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7680-CEE2-2C80-ACC1-38D5388F5A6D}" type="datetime1">
              <a:t>2/28/2025</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5D34-7AE2-2CAB-ACC1-8CFE138F5AD9}" type="slidenum">
              <a:t>‹#›</a:t>
            </a:fld>
            <a:endParaRPr/>
          </a:p>
        </p:txBody>
      </p:sp>
    </p:spTree>
  </p:cSld>
  <p:clrMapOvr>
    <a:masterClrMapping/>
  </p:clrMapOvr>
  <p:hf hdr="0" ftr="0"/>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DGGwAAACYAABAAAAAmAAAACAAAAAEAAAAAAAAA"/>
              </a:ext>
            </a:extLst>
          </p:cNvSpPr>
          <p:nvPr>
            <p:ph idx="1"/>
          </p:nvPr>
        </p:nvSpPr>
        <p:spPr>
          <a:xfrm>
            <a:off x="628650" y="1825625"/>
            <a:ext cx="3886200" cy="435165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ehwAADsLAABiNAAAACYAABAAAAAmAAAACAAAAAEAAAAAAAAA"/>
              </a:ext>
            </a:extLst>
          </p:cNvSpPr>
          <p:nvPr>
            <p:ph idx="2"/>
          </p:nvPr>
        </p:nvSpPr>
        <p:spPr>
          <a:xfrm>
            <a:off x="4629150" y="1825625"/>
            <a:ext cx="3886200" cy="435165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6161-2FE2-2C97-ACC1-D9C22F8F5A8C}" type="datetime1">
              <a:t>2/28/2025</a:t>
            </a:fld>
            <a:endParaRP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698F-C1E2-2C9F-ACC1-37CA278F5A62}" type="slidenum">
              <a:t>‹#›</a:t>
            </a:fld>
            <a:endParaRPr/>
          </a:p>
        </p:txBody>
      </p:sp>
    </p:spTree>
  </p:cSld>
  <p:clrMapOvr>
    <a:masterClrMapping/>
  </p:clrMapOvr>
  <p:hf hdr="0" ftr="0"/>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D8CAABkNAAAZwoAABAAAAAmAAAACAAAAAEAAAAAAAAA"/>
              </a:ext>
            </a:extLst>
          </p:cNvSpPr>
          <p:nvPr>
            <p:ph type="title"/>
          </p:nvPr>
        </p:nvSpPr>
        <p:spPr>
          <a:xfrm>
            <a:off x="629920" y="365125"/>
            <a:ext cx="7886700" cy="1325880"/>
          </a:xfrm>
        </p:spPr>
        <p:txBody>
          <a:body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FgKAACsGwAAaQ8AABAAAAAmAAAACAAAAIGAAAAAAAAA"/>
              </a:ext>
            </a:extLst>
          </p:cNvSpPr>
          <p:nvPr>
            <p:ph idx="1"/>
          </p:nvPr>
        </p:nvSpPr>
        <p:spPr>
          <a:xfrm>
            <a:off x="629920" y="1681480"/>
            <a:ext cx="3868420" cy="82359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4" name="Conten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GkPAACsGwAAFCYAABAAAAAmAAAACAAAAAEAAAAAAAAA"/>
              </a:ext>
            </a:extLst>
          </p:cNvSpPr>
          <p:nvPr>
            <p:ph idx="2"/>
          </p:nvPr>
        </p:nvSpPr>
        <p:spPr>
          <a:xfrm>
            <a:off x="629920" y="2505075"/>
            <a:ext cx="3868420" cy="36849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ehwAAFgKAABkNAAAaQ8AABAAAAAmAAAACAAAAIGAAAAAAAAA"/>
              </a:ext>
            </a:extLst>
          </p:cNvSpPr>
          <p:nvPr>
            <p:ph idx="3"/>
          </p:nvPr>
        </p:nvSpPr>
        <p:spPr>
          <a:xfrm>
            <a:off x="4629150" y="1681480"/>
            <a:ext cx="3887470" cy="82359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6" name="Content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ehwAAGkPAABkNAAAFCYAABAAAAAmAAAACAAAAAEAAAAAAAAA"/>
              </a:ext>
            </a:extLst>
          </p:cNvSpPr>
          <p:nvPr>
            <p:ph idx="4"/>
          </p:nvPr>
        </p:nvSpPr>
        <p:spPr>
          <a:xfrm>
            <a:off x="4629150" y="2505075"/>
            <a:ext cx="3887470" cy="36849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6332-7CE2-2C95-ACC1-8AC02D8F5ADF}" type="datetime1">
              <a:t>2/28/2025</a:t>
            </a:fld>
            <a:endParaRPr/>
          </a:p>
        </p:txBody>
      </p:sp>
      <p:sp>
        <p:nvSpPr>
          <p:cNvPr id="8" name="Footer Placeholder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9" name="Slide Number Placeholder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5B55-1BE2-2CAD-ACC1-EDF8158F5AB8}" type="slidenum">
              <a:t>‹#›</a:t>
            </a:fld>
            <a:endParaRPr/>
          </a:p>
        </p:txBody>
      </p:sp>
    </p:spTree>
  </p:cSld>
  <p:clrMapOvr>
    <a:masterClrMapping/>
  </p:clrMapOvr>
  <p:hf hdr="0" ftr="0"/>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539D-D3E2-2CA5-ACC1-25F01D8F5A70}" type="datetime1">
              <a:t>2/28/2025</a:t>
            </a:fld>
            <a:endParaRPr/>
          </a:p>
        </p:txBody>
      </p:sp>
      <p:sp>
        <p:nvSpPr>
          <p:cNvPr id="4" name="Foot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5" name="Slide Numb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163F-71E2-2CE0-ACC1-87B5588F5AD2}" type="slidenum">
              <a:t>‹#›</a:t>
            </a:fld>
            <a:endParaRPr/>
          </a:p>
        </p:txBody>
      </p:sp>
    </p:spTree>
  </p:cSld>
  <p:clrMapOvr>
    <a:masterClrMapping/>
  </p:clrMapOvr>
  <p:hf hdr="0" ftr="0"/>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633B-75E2-2C95-ACC1-83C02D8F5AD6}" type="datetime1">
              <a:t>2/28/2025</a:t>
            </a:fld>
            <a:endParaRPr/>
          </a:p>
        </p:txBody>
      </p:sp>
      <p:sp>
        <p:nvSpPr>
          <p:cNvPr id="3" name="Footer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7A37-79E2-2C8C-ACC1-8FD9348F5ADA}" type="slidenum">
              <a:t>‹#›</a:t>
            </a:fld>
            <a:endParaRPr/>
          </a:p>
        </p:txBody>
      </p:sp>
    </p:spTree>
  </p:cSld>
  <p:clrMapOvr>
    <a:masterClrMapping/>
  </p:clrMapOvr>
  <p:hf hdr="0" ftr="0"/>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NACAAAEFgAAqAwAABAAAAAmAAAACAAAAIGAAAAAAAAA"/>
              </a:ext>
            </a:extLst>
          </p:cNvSpPr>
          <p:nvPr>
            <p:ph type="title"/>
          </p:nvPr>
        </p:nvSpPr>
        <p:spPr>
          <a:xfrm>
            <a:off x="629920" y="457200"/>
            <a:ext cx="2948940" cy="1600200"/>
          </a:xfrm>
        </p:spPr>
        <p:txBody>
          <a:bodyPr vert="horz" wrap="square" lIns="91440" tIns="45720" rIns="91440" bIns="45720" numCol="1" spcCol="215900" anchor="b">
            <a:prstTxWarp prst="textNoShape">
              <a:avLst/>
            </a:prstTxWarp>
          </a:bodyPr>
          <a:lstStyle>
            <a:lvl1pPr>
              <a:defRPr lang="en-US" sz="3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6hcAABMGAABkNAAADiQAABAAAAAmAAAACAAAAAGAAAAAAAAA"/>
              </a:ext>
            </a:extLst>
          </p:cNvSpPr>
          <p:nvPr>
            <p:ph idx="1"/>
          </p:nvPr>
        </p:nvSpPr>
        <p:spPr>
          <a:xfrm>
            <a:off x="3887470" y="987425"/>
            <a:ext cx="4629150" cy="4873625"/>
          </a:xfrm>
        </p:spPr>
        <p:txBody>
          <a:bodyPr/>
          <a:lstStyle>
            <a:lvl1pPr>
              <a:defRPr lang="en-US" sz="3200" cap="none"/>
            </a:lvl1pPr>
            <a:lvl2pPr>
              <a:defRPr lang="en-US" sz="2800" cap="none"/>
            </a:lvl2pPr>
            <a:lvl3pPr>
              <a:defRPr lang="en-US" sz="2400" cap="none"/>
            </a:lvl3pPr>
            <a:lvl4pPr>
              <a:defRPr lang="en-US" sz="2000" cap="none"/>
            </a:lvl4pPr>
            <a:lvl5pPr>
              <a:defRPr lang="en-US" sz="2000" cap="none"/>
            </a:lvl5pPr>
            <a:lvl6pPr>
              <a:defRPr lang="en-US" sz="2000" cap="none"/>
            </a:lvl6pPr>
            <a:lvl7pPr>
              <a:defRPr lang="en-US" sz="2000" cap="none"/>
            </a:lvl7pPr>
            <a:lvl8pPr>
              <a:defRPr lang="en-US" sz="2000" cap="none"/>
            </a:lvl8pPr>
            <a:lvl9pPr>
              <a:defRPr lang="en-US" sz="20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KgMAAAEFgAAGyQAABAAAAAmAAAACAAAAAGAAAAAAAAA"/>
              </a:ext>
            </a:extLst>
          </p:cNvSpPr>
          <p:nvPr>
            <p:ph idx="2"/>
          </p:nvPr>
        </p:nvSpPr>
        <p:spPr>
          <a:xfrm>
            <a:off x="629920" y="2057400"/>
            <a:ext cx="2948940" cy="3811905"/>
          </a:xfrm>
        </p:spPr>
        <p:txBody>
          <a:bodyPr/>
          <a:lstStyle>
            <a:lvl1pPr marL="0" indent="0">
              <a:buNone/>
              <a:defRPr lang="en-US" sz="1600" cap="none"/>
            </a:lvl1pPr>
            <a:lvl2pPr marL="457200" indent="0">
              <a:buNone/>
              <a:defRPr lang="en-US" sz="1400" cap="none"/>
            </a:lvl2pPr>
            <a:lvl3pPr marL="914400" indent="0">
              <a:buNone/>
              <a:defRPr lang="en-US" sz="1200" cap="none"/>
            </a:lvl3pPr>
            <a:lvl4pPr marL="1371600" indent="0">
              <a:buNone/>
              <a:defRPr lang="en-US" sz="1000" cap="none"/>
            </a:lvl4pPr>
            <a:lvl5pPr marL="1828800" indent="0">
              <a:buNone/>
              <a:defRPr lang="en-US" sz="1000" cap="none"/>
            </a:lvl5pPr>
            <a:lvl6pPr marL="2286000" indent="0">
              <a:buNone/>
              <a:defRPr lang="en-US" sz="1000" cap="none"/>
            </a:lvl6pPr>
            <a:lvl7pPr marL="2743200" indent="0">
              <a:buNone/>
              <a:defRPr lang="en-US" sz="1000" cap="none"/>
            </a:lvl7pPr>
            <a:lvl8pPr marL="3200400" indent="0">
              <a:buNone/>
              <a:defRPr lang="en-US" sz="1000" cap="none"/>
            </a:lvl8pPr>
            <a:lvl9pPr marL="3657600" indent="0">
              <a:buNone/>
              <a:defRPr lang="en-US" sz="1000" cap="none"/>
            </a:lvl9pPr>
          </a:lstStyle>
          <a:p>
            <a:pPr>
              <a:defRPr lang="en-US"/>
            </a:pPr>
            <a:r>
              <a:t>Click to edit Master text styles</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4E41-0FE2-2CB8-ACC1-F9ED008F5AAC}" type="datetime1">
              <a:t>2/28/2025</a:t>
            </a:fld>
            <a:endParaRP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3AA6-E8E2-2CCC-ACC1-1E99748F5A4B}" type="slidenum">
              <a:t>‹#›</a:t>
            </a:fld>
            <a:endParaRPr/>
          </a:p>
        </p:txBody>
      </p:sp>
    </p:spTree>
  </p:cSld>
  <p:clrMapOvr>
    <a:masterClrMapping/>
  </p:clrMapOvr>
  <p:hf hdr="0" ftr="0"/>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NACAAAEFgAAqAwAABAAAAAmAAAACAAAAIGAAAAAAAAA"/>
              </a:ext>
            </a:extLst>
          </p:cNvSpPr>
          <p:nvPr>
            <p:ph type="title"/>
          </p:nvPr>
        </p:nvSpPr>
        <p:spPr>
          <a:xfrm>
            <a:off x="629920" y="457200"/>
            <a:ext cx="2948940" cy="1600200"/>
          </a:xfrm>
        </p:spPr>
        <p:txBody>
          <a:bodyPr vert="horz" wrap="square" lIns="91440" tIns="45720" rIns="91440" bIns="45720" numCol="1" spcCol="215900" anchor="b">
            <a:prstTxWarp prst="textNoShape">
              <a:avLst/>
            </a:prstTxWarp>
          </a:bodyPr>
          <a:lstStyle>
            <a:lvl1pPr>
              <a:defRPr lang="en-US" sz="3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Picture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6hcAABMGAABkNAAADiQAABAAAAAmAAAACAAAAAGAAAAAAAAA"/>
              </a:ext>
            </a:extLst>
          </p:cNvSpPr>
          <p:nvPr>
            <p:ph type="pic" idx="1"/>
          </p:nvPr>
        </p:nvSpPr>
        <p:spPr>
          <a:xfrm>
            <a:off x="3887470" y="987425"/>
            <a:ext cx="4629150" cy="4873625"/>
          </a:xfrm>
        </p:spPr>
        <p:txBody>
          <a:bodyPr/>
          <a:lstStyle>
            <a:lvl1pPr marL="0" indent="0">
              <a:buNone/>
              <a:defRPr lang="en-US" sz="3200" cap="none"/>
            </a:lvl1pPr>
            <a:lvl2pPr marL="457200" indent="0">
              <a:buNone/>
              <a:defRPr lang="en-US" sz="2800" cap="none"/>
            </a:lvl2pPr>
            <a:lvl3pPr marL="914400" indent="0">
              <a:buNone/>
              <a:defRPr lang="en-US" sz="2400" cap="none"/>
            </a:lvl3pPr>
            <a:lvl4pPr marL="1371600" indent="0">
              <a:buNone/>
              <a:defRPr lang="en-US" sz="2000" cap="none"/>
            </a:lvl4pPr>
            <a:lvl5pPr marL="1828800" indent="0">
              <a:buNone/>
              <a:defRPr lang="en-US" sz="2000" cap="none"/>
            </a:lvl5pPr>
            <a:lvl6pPr marL="2286000" indent="0">
              <a:buNone/>
              <a:defRPr lang="en-US" sz="2000" cap="none"/>
            </a:lvl6pPr>
            <a:lvl7pPr marL="2743200" indent="0">
              <a:buNone/>
              <a:defRPr lang="en-US" sz="2000" cap="none"/>
            </a:lvl7pPr>
            <a:lvl8pPr marL="3200400" indent="0">
              <a:buNone/>
              <a:defRPr lang="en-US" sz="2000" cap="none"/>
            </a:lvl8pPr>
            <a:lvl9pPr marL="3657600" indent="0">
              <a:buNone/>
              <a:defRPr lang="en-US" sz="2000" cap="none"/>
            </a:lvl9pPr>
          </a:lstStyle>
          <a:p>
            <a:pPr>
              <a:defRPr lang="en-US"/>
            </a:pPr>
            <a:endParaRPr/>
          </a:p>
        </p:txBody>
      </p:sp>
      <p:sp>
        <p:nvSpPr>
          <p:cNvPr id="4" name="Tex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MAAKgMAAAEFgAAGyQAABAAAAAmAAAACAAAAAGAAAAAAAAA"/>
              </a:ext>
            </a:extLst>
          </p:cNvSpPr>
          <p:nvPr>
            <p:ph idx="2"/>
          </p:nvPr>
        </p:nvSpPr>
        <p:spPr>
          <a:xfrm>
            <a:off x="629920" y="2057400"/>
            <a:ext cx="2948940" cy="3811905"/>
          </a:xfrm>
        </p:spPr>
        <p:txBody>
          <a:bodyPr/>
          <a:lstStyle>
            <a:lvl1pPr marL="0" indent="0">
              <a:buNone/>
              <a:defRPr lang="en-US" sz="1600" cap="none"/>
            </a:lvl1pPr>
            <a:lvl2pPr marL="457200" indent="0">
              <a:buNone/>
              <a:defRPr lang="en-US" sz="1400" cap="none"/>
            </a:lvl2pPr>
            <a:lvl3pPr marL="914400" indent="0">
              <a:buNone/>
              <a:defRPr lang="en-US" sz="1200" cap="none"/>
            </a:lvl3pPr>
            <a:lvl4pPr marL="1371600" indent="0">
              <a:buNone/>
              <a:defRPr lang="en-US" sz="1000" cap="none"/>
            </a:lvl4pPr>
            <a:lvl5pPr marL="1828800" indent="0">
              <a:buNone/>
              <a:defRPr lang="en-US" sz="1000" cap="none"/>
            </a:lvl5pPr>
            <a:lvl6pPr marL="2286000" indent="0">
              <a:buNone/>
              <a:defRPr lang="en-US" sz="1000" cap="none"/>
            </a:lvl6pPr>
            <a:lvl7pPr marL="2743200" indent="0">
              <a:buNone/>
              <a:defRPr lang="en-US" sz="1000" cap="none"/>
            </a:lvl7pPr>
            <a:lvl8pPr marL="3200400" indent="0">
              <a:buNone/>
              <a:defRPr lang="en-US" sz="1000" cap="none"/>
            </a:lvl8pPr>
            <a:lvl9pPr marL="3657600" indent="0">
              <a:buNone/>
              <a:defRPr lang="en-US" sz="1000" cap="none"/>
            </a:lvl9pPr>
          </a:lstStyle>
          <a:p>
            <a:pPr>
              <a:defRPr lang="en-US"/>
            </a:pPr>
            <a:r>
              <a:t>Click to edit Master text styles</a:t>
            </a: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7A7C-32E2-2C8C-ACC1-C4D9348F5A91}" type="datetime1">
              <a:t>2/28/2025</a:t>
            </a:fld>
            <a:endParaRP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3385-CBE2-2CC5-ACC1-3D907D8F5A68}" type="slidenum">
              <a:t>‹#›</a:t>
            </a:fld>
            <a:endParaRPr/>
          </a:p>
        </p:txBody>
      </p:sp>
    </p:spTree>
  </p:cSld>
  <p:clrMapOvr>
    <a:masterClrMapping/>
  </p:clrMapOvr>
  <p:hf hdr="0" ftr="0"/>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BiNAAAZwoAABAAAAAmAAAAC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Q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sLAABiNAAAACYAABAAAAAmAAAACAAAAAIAAAAAAA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281C-52E2-2CDE-ACC1-A48B668F5AF1}" type="datetime1">
              <a:t>2/28/2025</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74F6-B8E2-2C82-ACC1-4ED73A8F5A1B}" type="slidenum">
              <a:t>‹#›</a:t>
            </a:fld>
            <a:endParaRPr/>
          </a:p>
        </p:txBody>
      </p:sp>
    </p:spTree>
  </p:cSld>
  <p:clrMapOvr>
    <a:masterClrMapping/>
  </p:clrMapOvr>
  <p:hf hdr="0" ftr="0"/>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Q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SgAAD8CAABiNAAAACYAABAAAAAmAAAACAAAAAMAAAAAAAAA"/>
              </a:ext>
            </a:extLst>
          </p:cNvSpPr>
          <p:nvPr>
            <p:ph type="title"/>
          </p:nvPr>
        </p:nvSpPr>
        <p:spPr>
          <a:xfrm>
            <a:off x="6543675" y="365125"/>
            <a:ext cx="1971675" cy="5812155"/>
          </a:xfrm>
        </p:spPr>
        <p:txBody>
          <a:bodyPr vert="vert" wrap="square" lIns="91440" tIns="45720" rIns="91440" bIns="4572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Q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D8CAACNJwAAACYAABAAAAAmAAAACAAAAAMAAAAAAAAA"/>
              </a:ext>
            </a:extLst>
          </p:cNvSpPr>
          <p:nvPr>
            <p:ph idx="1"/>
          </p:nvPr>
        </p:nvSpPr>
        <p:spPr>
          <a:xfrm>
            <a:off x="628650" y="365125"/>
            <a:ext cx="5800725" cy="5812155"/>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3gMAABonAACGEAAAWSkAABAAAAAmAAAACAAAAAAAAAAAAAAA"/>
              </a:ext>
            </a:extLst>
          </p:cNvSpPr>
          <p:nvPr>
            <p:ph type="dt" sz="half" idx="10"/>
          </p:nvPr>
        </p:nvSpPr>
        <p:spPr/>
        <p:txBody>
          <a:bodyPr/>
          <a:lstStyle/>
          <a:p>
            <a:pPr>
              <a:defRPr lang="en-US"/>
            </a:pPr>
            <a:fld id="{0F794479-37E2-2CB2-ACC1-C1E70A8F5A94}" type="datetime1">
              <a:t>2/28/2025</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hIAABonAACeJQAAWSk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icAABonAABiNAAAWSkAABAAAAAmAAAACAAAAAAAAAAAAAAA"/>
              </a:ext>
            </a:extLst>
          </p:cNvSpPr>
          <p:nvPr>
            <p:ph type="sldNum" sz="quarter" idx="12"/>
          </p:nvPr>
        </p:nvSpPr>
        <p:spPr/>
        <p:txBody>
          <a:bodyPr/>
          <a:lstStyle/>
          <a:p>
            <a:pPr>
              <a:defRPr lang="en-US"/>
            </a:pPr>
            <a:fld id="{0F790A2A-64E2-2CFC-ACC1-92A9448F5AC7}" type="slidenum">
              <a:t>‹#›</a:t>
            </a:fld>
            <a:endParaRPr/>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LEBAABwNQAAuQgAABAAAAAmAAAACAAAAL8vAAAAAAAA"/>
              </a:ext>
            </a:extLst>
          </p:cNvSpPr>
          <p:nvPr>
            <p:ph type="title"/>
          </p:nvPr>
        </p:nvSpPr>
        <p:spPr>
          <a:xfrm>
            <a:off x="457200" y="274955"/>
            <a:ext cx="8229600" cy="1143000"/>
          </a:xfrm>
          <a:prstGeom prst="rect">
            <a:avLst/>
          </a:prstGeom>
        </p:spPr>
        <p:txBody>
          <a:bodyPr vert="horz" wrap="square" lIns="91440" tIns="45720" rIns="91440" bIns="45720" numCol="1" spcCol="215900" anchor="ctr">
            <a:prstTxWarp prst="textNoShape">
              <a:avLst/>
            </a:prstTxWarp>
          </a:body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NgJAABwNQAAsCUAABAAAAAmAAAACAAAAD8vAAAAAAAA"/>
              </a:ext>
            </a:extLst>
          </p:cNvSpPr>
          <p:nvPr>
            <p:ph type="body" idx="1"/>
          </p:nvPr>
        </p:nvSpPr>
        <p:spPr>
          <a:xfrm>
            <a:off x="457200" y="1600200"/>
            <a:ext cx="8229600" cy="4526280"/>
          </a:xfrm>
          <a:prstGeom prst="rect">
            <a:avLst/>
          </a:prstGeo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BonAADwDwAAWSkAABAAAAAmAAAACAAAAL+PAAAAAAAA"/>
              </a:ext>
            </a:extLst>
          </p:cNvSpPr>
          <p:nvPr>
            <p:ph type="dt" sz="half" idx="2"/>
          </p:nvPr>
        </p:nvSpPr>
        <p:spPr>
          <a:xfrm>
            <a:off x="457200" y="6356350"/>
            <a:ext cx="2133600" cy="365125"/>
          </a:xfrm>
          <a:prstGeom prst="rect">
            <a:avLst/>
          </a:prstGeom>
        </p:spPr>
        <p:txBody>
          <a:bodyPr vert="horz" wrap="square" lIns="91440" tIns="45720" rIns="91440" bIns="45720" numCol="1" spcCol="215900" anchor="ctr">
            <a:prstTxWarp prst="textNoShape">
              <a:avLst/>
            </a:prstTxWarp>
          </a:bodyPr>
          <a:lstStyle>
            <a:lvl1pPr algn="l">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28/08/2020</a:t>
            </a: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BMAABonAAAIJQAAWSkAABAAAAAmAAAACAAAAL+PAAAAAAAA"/>
              </a:ext>
            </a:extLst>
          </p:cNvSpPr>
          <p:nvPr>
            <p:ph type="ftr" sz="quarter" idx="3"/>
          </p:nvPr>
        </p:nvSpPr>
        <p:spPr>
          <a:xfrm>
            <a:off x="3124200" y="6356350"/>
            <a:ext cx="2895600" cy="365125"/>
          </a:xfrm>
          <a:prstGeom prst="rect">
            <a:avLst/>
          </a:prstGeom>
        </p:spPr>
        <p:txBody>
          <a:bodyPr vert="horz" wrap="square" lIns="91440" tIns="45720" rIns="91440" bIns="45720" numCol="1" spcCol="215900" anchor="ctr">
            <a:prstTxWarp prst="textNoShape">
              <a:avLst/>
            </a:prstTxWarp>
          </a:bodyPr>
          <a:lstStyle>
            <a:lvl1pPr algn="ct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   Datta Meghe Institute of Medical Sciences  Deemed to be University,  Sawangi (Meghe)Wardha</a:t>
            </a: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UCgAABonAABwNQAAWSkAABAAAAAmAAAACAAAAL+PAAAAAAAA"/>
              </a:ext>
            </a:extLst>
          </p:cNvSpPr>
          <p:nvPr>
            <p:ph type="sldNum" sz="quarter" idx="4"/>
          </p:nvPr>
        </p:nvSpPr>
        <p:spPr>
          <a:xfrm>
            <a:off x="6553200" y="6356350"/>
            <a:ext cx="2133600" cy="365125"/>
          </a:xfrm>
          <a:prstGeom prst="rect">
            <a:avLst/>
          </a:prstGeom>
        </p:spPr>
        <p:txBody>
          <a:bodyPr vert="horz" wrap="square" lIns="91440" tIns="45720" rIns="91440" bIns="45720" numCol="1" spcCol="215900" anchor="ctr">
            <a:prstTxWarp prst="textNoShape">
              <a:avLst/>
            </a:prstTxWarp>
          </a:bodyPr>
          <a:lstStyle>
            <a:lvl1pPr algn="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0F797B70-3EE2-2C8D-ACC1-C8D8358F5A9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marL="0" marR="0" indent="0" algn="ctr" defTabSz="914400">
        <a:lnSpc>
          <a:spcPct val="100000"/>
        </a:lnSpc>
        <a:spcBef>
          <a:spcPts val="0"/>
        </a:spcBef>
        <a:spcAft>
          <a:spcPts val="0"/>
        </a:spcAft>
        <a:buNone/>
        <a:tabLst/>
        <a:defRPr lang="en-US" sz="44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titleStyle>
    <p:bodyStyle>
      <a:lvl1pPr marL="342900" marR="0" indent="-342900" algn="l" defTabSz="914400">
        <a:lnSpc>
          <a:spcPct val="100000"/>
        </a:lnSpc>
        <a:spcBef>
          <a:spcPts val="0"/>
        </a:spcBef>
        <a:spcAft>
          <a:spcPts val="0"/>
        </a:spcAft>
        <a:buClrTx/>
        <a:buSzTx/>
        <a:buFont typeface="Arial" pitchFamily="2" charset="0"/>
        <a:buChar char="•"/>
        <a:tabLst/>
        <a:defRPr lang="en-US" sz="3200" b="0" i="0" u="none" strike="noStrike" kern="1" cap="none" spc="0" baseline="0">
          <a:solidFill>
            <a:schemeClr val="tx1"/>
          </a:solidFill>
          <a:effectLst/>
          <a:latin typeface="Calibri" pitchFamily="2" charset="0"/>
          <a:ea typeface="Calibri" pitchFamily="2" charset="0"/>
          <a:cs typeface="Calibri" pitchFamily="2" charset="0"/>
        </a:defRPr>
      </a:lvl1pPr>
      <a:lvl2pPr marL="742950" marR="0" indent="-285750" algn="l" defTabSz="914400">
        <a:lnSpc>
          <a:spcPct val="100000"/>
        </a:lnSpc>
        <a:spcBef>
          <a:spcPts val="0"/>
        </a:spcBef>
        <a:spcAft>
          <a:spcPts val="0"/>
        </a:spcAft>
        <a:buClrTx/>
        <a:buSzTx/>
        <a:buFont typeface="Arial" pitchFamily="2" charset="0"/>
        <a:buChar char="–"/>
        <a:tabLst/>
        <a:defRPr lang="en-US" sz="2800" b="0" i="0" u="none" strike="noStrike" kern="1" cap="none" spc="0" baseline="0">
          <a:solidFill>
            <a:schemeClr val="tx1"/>
          </a:solidFill>
          <a:effectLst/>
          <a:latin typeface="Calibri" pitchFamily="2" charset="0"/>
          <a:ea typeface="Calibri" pitchFamily="2" charset="0"/>
          <a:cs typeface="Calibri" pitchFamily="2" charset="0"/>
        </a:defRPr>
      </a:lvl2pPr>
      <a:lvl3pPr marL="1143000" marR="0" indent="-228600" algn="l" defTabSz="914400">
        <a:lnSpc>
          <a:spcPct val="100000"/>
        </a:lnSpc>
        <a:spcBef>
          <a:spcPts val="0"/>
        </a:spcBef>
        <a:spcAft>
          <a:spcPts val="0"/>
        </a:spcAft>
        <a:buClrTx/>
        <a:buSzTx/>
        <a:buFont typeface="Arial" pitchFamily="2" charset="0"/>
        <a:buChar char="•"/>
        <a:tabLst/>
        <a:defRPr lang="en-US" sz="2400" b="0" i="0" u="none" strike="noStrike" kern="1" cap="none" spc="0" baseline="0">
          <a:solidFill>
            <a:schemeClr val="tx1"/>
          </a:solidFill>
          <a:effectLst/>
          <a:latin typeface="Calibri" pitchFamily="2" charset="0"/>
          <a:ea typeface="Calibri" pitchFamily="2" charset="0"/>
          <a:cs typeface="Calibri" pitchFamily="2" charset="0"/>
        </a:defRPr>
      </a:lvl3pPr>
      <a:lvl4pPr marL="1600200" marR="0" indent="-228600" algn="l" defTabSz="9144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4pPr>
      <a:lvl5pPr marL="2057400" marR="0" indent="-228600" algn="l" defTabSz="9144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5pPr>
      <a:lvl6pPr marL="2514600" marR="0" indent="-228600" algn="l" defTabSz="9144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6pPr>
      <a:lvl7pPr marL="2971800" marR="0" indent="-228600" algn="l" defTabSz="9144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7pPr>
      <a:lvl8pPr marL="3429000" marR="0" indent="-228600" algn="l" defTabSz="9144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8pPr>
      <a:lvl9pPr marL="3886200" marR="0" indent="-228600" algn="l" defTabSz="9144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gMAAD8CAABiNAAAZwoAABAAAAAmAAAACAAAAL8vAAAAAAAA"/>
              </a:ext>
            </a:extLst>
          </p:cNvSpPr>
          <p:nvPr>
            <p:ph type="title"/>
          </p:nvPr>
        </p:nvSpPr>
        <p:spPr>
          <a:xfrm>
            <a:off x="628650" y="365125"/>
            <a:ext cx="7886700" cy="1325880"/>
          </a:xfrm>
          <a:prstGeom prst="rect">
            <a:avLst/>
          </a:prstGeom>
        </p:spPr>
        <p:txBody>
          <a:bodyPr vert="horz" wrap="square" lIns="91440" tIns="45720" rIns="91440" bIns="45720" numCol="1" spcCol="215900" anchor="ctr">
            <a:prstTxWarp prst="textNoShape">
              <a:avLst/>
            </a:prstTxWarp>
          </a:body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gMAADsLAABiNAAAACYAABAAAAAmAAAACAAAAD8vAAAAAAAA"/>
              </a:ext>
            </a:extLst>
          </p:cNvSpPr>
          <p:nvPr>
            <p:ph type="body" idx="1"/>
          </p:nvPr>
        </p:nvSpPr>
        <p:spPr>
          <a:xfrm>
            <a:off x="628650" y="1825625"/>
            <a:ext cx="7886700" cy="4351655"/>
          </a:xfrm>
          <a:prstGeom prst="rect">
            <a:avLst/>
          </a:prstGeo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gMAABonAACGEAAAWSkAABAAAAAmAAAACAAAAL+PAAAAAAAA"/>
              </a:ext>
            </a:extLst>
          </p:cNvSpPr>
          <p:nvPr>
            <p:ph type="dt" sz="half" idx="2"/>
          </p:nvPr>
        </p:nvSpPr>
        <p:spPr>
          <a:xfrm>
            <a:off x="628650" y="6356350"/>
            <a:ext cx="2057400" cy="365125"/>
          </a:xfrm>
          <a:prstGeom prst="rect">
            <a:avLst/>
          </a:prstGeom>
        </p:spPr>
        <p:txBody>
          <a:bodyPr vert="horz" wrap="square" lIns="91440" tIns="45720" rIns="91440" bIns="45720" numCol="1" spcCol="215900" anchor="ctr">
            <a:prstTxWarp prst="textNoShape">
              <a:avLst/>
            </a:prstTxWarp>
          </a:bodyPr>
          <a:lstStyle>
            <a:lvl1pPr algn="l">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0F79511C-52E2-2CA7-ACC1-A4F21F8F5AF1}" type="datetime1">
              <a:t>2/28/2025</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hIAABonAACeJQAAWSkAABAAAAAmAAAACAAAAL+PAAAAAAAA"/>
              </a:ext>
            </a:extLst>
          </p:cNvSpPr>
          <p:nvPr>
            <p:ph type="ftr" sz="quarter" idx="3"/>
          </p:nvPr>
        </p:nvSpPr>
        <p:spPr>
          <a:xfrm>
            <a:off x="3028950" y="6356350"/>
            <a:ext cx="3086100" cy="365125"/>
          </a:xfrm>
          <a:prstGeom prst="rect">
            <a:avLst/>
          </a:prstGeom>
        </p:spPr>
        <p:txBody>
          <a:bodyPr vert="horz" wrap="square" lIns="91440" tIns="45720" rIns="91440" bIns="45720" numCol="1" spcCol="215900" anchor="ctr">
            <a:prstTxWarp prst="textNoShape">
              <a:avLst/>
            </a:prstTxWarp>
          </a:bodyPr>
          <a:lstStyle>
            <a:lvl1pPr algn="ct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uicAABonAABiNAAAWSkAABAAAAAmAAAACAAAAL+PAAAAAAAA"/>
              </a:ext>
            </a:extLst>
          </p:cNvSpPr>
          <p:nvPr>
            <p:ph type="sldNum" sz="quarter" idx="4"/>
          </p:nvPr>
        </p:nvSpPr>
        <p:spPr>
          <a:xfrm>
            <a:off x="6457950" y="6356350"/>
            <a:ext cx="2057400" cy="365125"/>
          </a:xfrm>
          <a:prstGeom prst="rect">
            <a:avLst/>
          </a:prstGeom>
        </p:spPr>
        <p:txBody>
          <a:bodyPr vert="horz" wrap="square" lIns="91440" tIns="45720" rIns="91440" bIns="45720" numCol="1" spcCol="215900" anchor="ctr">
            <a:prstTxWarp prst="textNoShape">
              <a:avLst/>
            </a:prstTxWarp>
          </a:bodyPr>
          <a:lstStyle>
            <a:lvl1pPr algn="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0F793AC5-8BE2-2CCC-ACC1-7D99748F5A28}" type="slidenum">
              <a:t>‹#›</a:t>
            </a:fld>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p:txStyles>
    <p:titleStyle>
      <a:lvl1pPr marL="0" marR="0" indent="0" algn="l" defTabSz="914400">
        <a:lnSpc>
          <a:spcPct val="90000"/>
        </a:lnSpc>
        <a:spcBef>
          <a:spcPts val="0"/>
        </a:spcBef>
        <a:spcAft>
          <a:spcPts val="0"/>
        </a:spcAft>
        <a:buNone/>
        <a:tabLst/>
        <a:defRPr lang="en-US" sz="4400" b="0" i="0" u="none" strike="noStrike" kern="1" cap="none" spc="0" baseline="0">
          <a:solidFill>
            <a:schemeClr val="tx1"/>
          </a:solidFill>
          <a:effectLst/>
          <a:latin typeface="Calibri Light" pitchFamily="2" charset="0"/>
          <a:ea typeface="Calibri Light" pitchFamily="2" charset="0"/>
          <a:cs typeface="Calibri Light"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en-US" sz="2800" b="0" i="0" u="none" strike="noStrike" kern="1" cap="none" spc="0" baseline="0">
          <a:solidFill>
            <a:schemeClr val="tx1"/>
          </a:solidFill>
          <a:effectLst/>
          <a:latin typeface="Calibri" pitchFamily="2" charset="0"/>
          <a:ea typeface="Calibri" pitchFamily="2" charset="0"/>
          <a:cs typeface="Calibri" pitchFamily="2" charset="0"/>
        </a:defRPr>
      </a:lvl1pPr>
      <a:lvl2pPr marL="685800" marR="0" indent="-228600" algn="l" defTabSz="914400">
        <a:lnSpc>
          <a:spcPct val="90000"/>
        </a:lnSpc>
        <a:spcBef>
          <a:spcPts val="500"/>
        </a:spcBef>
        <a:spcAft>
          <a:spcPts val="0"/>
        </a:spcAft>
        <a:buClrTx/>
        <a:buSzTx/>
        <a:buFont typeface="Arial" pitchFamily="2" charset="0"/>
        <a:buChar char="•"/>
        <a:tabLst/>
        <a:defRPr lang="en-US" sz="2400" b="0" i="0" u="none" strike="noStrike" kern="1" cap="none" spc="0" baseline="0">
          <a:solidFill>
            <a:schemeClr val="tx1"/>
          </a:solidFill>
          <a:effectLst/>
          <a:latin typeface="Calibri" pitchFamily="2" charset="0"/>
          <a:ea typeface="Calibri" pitchFamily="2" charset="0"/>
          <a:cs typeface="Calibri" pitchFamily="2" charset="0"/>
        </a:defRPr>
      </a:lvl2pPr>
      <a:lvl3pPr marL="1143000" marR="0" indent="-228600" algn="l" defTabSz="914400">
        <a:lnSpc>
          <a:spcPct val="90000"/>
        </a:lnSpc>
        <a:spcBef>
          <a:spcPts val="50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3pPr>
      <a:lvl4pPr marL="16002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20574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5146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9718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4290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8862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V0Hg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gMAAD8CAABiNAAAZwoAABAAAAAmAAAACAAAAL8vAAAAAAAA"/>
              </a:ext>
            </a:extLst>
          </p:cNvSpPr>
          <p:nvPr>
            <p:ph type="title"/>
          </p:nvPr>
        </p:nvSpPr>
        <p:spPr>
          <a:xfrm>
            <a:off x="628650" y="365125"/>
            <a:ext cx="7886700" cy="1325880"/>
          </a:xfrm>
          <a:prstGeom prst="rect">
            <a:avLst/>
          </a:prstGeom>
        </p:spPr>
        <p:txBody>
          <a:bodyPr vert="horz" wrap="square" lIns="91440" tIns="45720" rIns="91440" bIns="45720" numCol="1" spcCol="215900" anchor="ctr">
            <a:prstTxWarp prst="textNoShape">
              <a:avLst/>
            </a:prstTxWarp>
          </a:body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gMAADsLAABiNAAAACYAABAAAAAmAAAACAAAAD8vAAAAAAAA"/>
              </a:ext>
            </a:extLst>
          </p:cNvSpPr>
          <p:nvPr>
            <p:ph type="body" idx="1"/>
          </p:nvPr>
        </p:nvSpPr>
        <p:spPr>
          <a:xfrm>
            <a:off x="628650" y="1825625"/>
            <a:ext cx="7886700" cy="4351655"/>
          </a:xfrm>
          <a:prstGeom prst="rect">
            <a:avLst/>
          </a:prstGeo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gMAABonAACGEAAAWSkAABAAAAAmAAAACAAAAL+PAAAAAAAA"/>
              </a:ext>
            </a:extLst>
          </p:cNvSpPr>
          <p:nvPr>
            <p:ph type="dt" sz="half" idx="2"/>
          </p:nvPr>
        </p:nvSpPr>
        <p:spPr>
          <a:xfrm>
            <a:off x="628650" y="6356350"/>
            <a:ext cx="2057400" cy="365125"/>
          </a:xfrm>
          <a:prstGeom prst="rect">
            <a:avLst/>
          </a:prstGeom>
        </p:spPr>
        <p:txBody>
          <a:bodyPr vert="horz" wrap="square" lIns="91440" tIns="45720" rIns="91440" bIns="45720" numCol="1" spcCol="215900" anchor="ctr">
            <a:prstTxWarp prst="textNoShape">
              <a:avLst/>
            </a:prstTxWarp>
          </a:bodyPr>
          <a:lstStyle>
            <a:lvl1pPr algn="l">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0F7911F7-B9E2-2CE7-ACC1-4FB25F8F5A1A}" type="datetime1">
              <a:t>2/28/2025</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Q73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hIAABonAACeJQAAWSkAABAAAAAmAAAACAAAAL+PAAAAAAAA"/>
              </a:ext>
            </a:extLst>
          </p:cNvSpPr>
          <p:nvPr>
            <p:ph type="ftr" sz="quarter" idx="3"/>
          </p:nvPr>
        </p:nvSpPr>
        <p:spPr>
          <a:xfrm>
            <a:off x="3028950" y="6356350"/>
            <a:ext cx="3086100" cy="365125"/>
          </a:xfrm>
          <a:prstGeom prst="rect">
            <a:avLst/>
          </a:prstGeom>
        </p:spPr>
        <p:txBody>
          <a:bodyPr vert="horz" wrap="square" lIns="91440" tIns="45720" rIns="91440" bIns="45720" numCol="1" spcCol="215900" anchor="ctr">
            <a:prstTxWarp prst="textNoShape">
              <a:avLst/>
            </a:prstTxWarp>
          </a:bodyPr>
          <a:lstStyle>
            <a:lvl1pPr algn="ct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QAM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uicAABonAABiNAAAWSkAABAAAAAmAAAACAAAAL+PAAAAAAAA"/>
              </a:ext>
            </a:extLst>
          </p:cNvSpPr>
          <p:nvPr>
            <p:ph type="sldNum" sz="quarter" idx="4"/>
          </p:nvPr>
        </p:nvSpPr>
        <p:spPr>
          <a:xfrm>
            <a:off x="6457950" y="6356350"/>
            <a:ext cx="2057400" cy="365125"/>
          </a:xfrm>
          <a:prstGeom prst="rect">
            <a:avLst/>
          </a:prstGeom>
        </p:spPr>
        <p:txBody>
          <a:bodyPr vert="horz" wrap="square" lIns="91440" tIns="45720" rIns="91440" bIns="45720" numCol="1" spcCol="215900" anchor="ctr">
            <a:prstTxWarp prst="textNoShape">
              <a:avLst/>
            </a:prstTxWarp>
          </a:bodyPr>
          <a:lstStyle>
            <a:lvl1pPr algn="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0F79635D-13E2-2C95-ACC1-E5C02D8F5AB0}" type="slidenum">
              <a:t>‹#›</a:t>
            </a:fld>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marL="0" marR="0" indent="0" algn="l" defTabSz="914400">
        <a:lnSpc>
          <a:spcPct val="90000"/>
        </a:lnSpc>
        <a:spcBef>
          <a:spcPts val="0"/>
        </a:spcBef>
        <a:spcAft>
          <a:spcPts val="0"/>
        </a:spcAft>
        <a:buNone/>
        <a:tabLst/>
        <a:defRPr lang="en-US" sz="4400" b="0" i="0" u="none" strike="noStrike" kern="1" cap="none" spc="0" baseline="0">
          <a:solidFill>
            <a:schemeClr val="tx1"/>
          </a:solidFill>
          <a:effectLst/>
          <a:latin typeface="Calibri Light" pitchFamily="2" charset="0"/>
          <a:ea typeface="Calibri Light" pitchFamily="2" charset="0"/>
          <a:cs typeface="Calibri Light"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en-US" sz="2800" b="0" i="0" u="none" strike="noStrike" kern="1" cap="none" spc="0" baseline="0">
          <a:solidFill>
            <a:schemeClr val="tx1"/>
          </a:solidFill>
          <a:effectLst/>
          <a:latin typeface="Calibri" pitchFamily="2" charset="0"/>
          <a:ea typeface="Calibri" pitchFamily="2" charset="0"/>
          <a:cs typeface="Calibri" pitchFamily="2" charset="0"/>
        </a:defRPr>
      </a:lvl1pPr>
      <a:lvl2pPr marL="685800" marR="0" indent="-228600" algn="l" defTabSz="914400">
        <a:lnSpc>
          <a:spcPct val="90000"/>
        </a:lnSpc>
        <a:spcBef>
          <a:spcPts val="500"/>
        </a:spcBef>
        <a:spcAft>
          <a:spcPts val="0"/>
        </a:spcAft>
        <a:buClrTx/>
        <a:buSzTx/>
        <a:buFont typeface="Arial" pitchFamily="2" charset="0"/>
        <a:buChar char="•"/>
        <a:tabLst/>
        <a:defRPr lang="en-US" sz="2400" b="0" i="0" u="none" strike="noStrike" kern="1" cap="none" spc="0" baseline="0">
          <a:solidFill>
            <a:schemeClr val="tx1"/>
          </a:solidFill>
          <a:effectLst/>
          <a:latin typeface="Calibri" pitchFamily="2" charset="0"/>
          <a:ea typeface="Calibri" pitchFamily="2" charset="0"/>
          <a:cs typeface="Calibri" pitchFamily="2" charset="0"/>
        </a:defRPr>
      </a:lvl2pPr>
      <a:lvl3pPr marL="1143000" marR="0" indent="-228600" algn="l" defTabSz="914400">
        <a:lnSpc>
          <a:spcPct val="90000"/>
        </a:lnSpc>
        <a:spcBef>
          <a:spcPts val="50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3pPr>
      <a:lvl4pPr marL="16002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20574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5146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9718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4290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8862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LEBAABwNQAAuQgAABAAAAAmAAAACAAAAL8vAAAAAAAA"/>
              </a:ext>
            </a:extLst>
          </p:cNvSpPr>
          <p:nvPr>
            <p:ph type="title"/>
          </p:nvPr>
        </p:nvSpPr>
        <p:spPr>
          <a:xfrm>
            <a:off x="457200" y="274955"/>
            <a:ext cx="8229600" cy="1143000"/>
          </a:xfrm>
          <a:prstGeom prst="rect">
            <a:avLst/>
          </a:prstGeom>
        </p:spPr>
        <p:txBody>
          <a:bodyPr vert="horz" wrap="square" lIns="91440" tIns="45720" rIns="91440" bIns="45720" numCol="1" spcCol="215900" anchor="ctr">
            <a:prstTxWarp prst="textNoShape">
              <a:avLst/>
            </a:prstTxWarp>
          </a:body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NgJAABwNQAAsCUAABAAAAAmAAAACAAAAD8vAAAAAAAA"/>
              </a:ext>
            </a:extLst>
          </p:cNvSpPr>
          <p:nvPr>
            <p:ph type="body" idx="1"/>
          </p:nvPr>
        </p:nvSpPr>
        <p:spPr>
          <a:xfrm>
            <a:off x="457200" y="1600200"/>
            <a:ext cx="8229600" cy="4526280"/>
          </a:xfrm>
          <a:prstGeom prst="rect">
            <a:avLst/>
          </a:prstGeo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BonAADwDwAAWSkAABAAAAAmAAAACAAAAL+PAAAAAAAA"/>
              </a:ext>
            </a:extLst>
          </p:cNvSpPr>
          <p:nvPr>
            <p:ph type="dt" sz="half" idx="2"/>
          </p:nvPr>
        </p:nvSpPr>
        <p:spPr>
          <a:xfrm>
            <a:off x="457200" y="6356350"/>
            <a:ext cx="2133600" cy="365125"/>
          </a:xfrm>
          <a:prstGeom prst="rect">
            <a:avLst/>
          </a:prstGeom>
        </p:spPr>
        <p:txBody>
          <a:bodyPr vert="horz" wrap="square" lIns="91440" tIns="45720" rIns="91440" bIns="45720" numCol="1" spcCol="215900" anchor="ctr">
            <a:prstTxWarp prst="textNoShape">
              <a:avLst/>
            </a:prstTxWarp>
          </a:bodyPr>
          <a:lstStyle>
            <a:lvl1pPr algn="l">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28/08/2020</a:t>
            </a: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BMAABonAAAIJQAAWSkAABAAAAAmAAAACAAAAL+PAAAAAAAA"/>
              </a:ext>
            </a:extLst>
          </p:cNvSpPr>
          <p:nvPr>
            <p:ph type="ftr" sz="quarter" idx="3"/>
          </p:nvPr>
        </p:nvSpPr>
        <p:spPr>
          <a:xfrm>
            <a:off x="3124200" y="6356350"/>
            <a:ext cx="2895600" cy="365125"/>
          </a:xfrm>
          <a:prstGeom prst="rect">
            <a:avLst/>
          </a:prstGeom>
        </p:spPr>
        <p:txBody>
          <a:bodyPr vert="horz" wrap="square" lIns="91440" tIns="45720" rIns="91440" bIns="45720" numCol="1" spcCol="215900" anchor="ctr">
            <a:prstTxWarp prst="textNoShape">
              <a:avLst/>
            </a:prstTxWarp>
          </a:bodyPr>
          <a:lstStyle>
            <a:lvl1pPr algn="ct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   Datta Meghe Institute of Medical Sciences  Deemed to be University,  Sawangi (Meghe)Wardha</a:t>
            </a: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UCgAABonAABwNQAAWSkAABAAAAAmAAAACAAAAL+PAAAAAAAA"/>
              </a:ext>
            </a:extLst>
          </p:cNvSpPr>
          <p:nvPr>
            <p:ph type="sldNum" sz="quarter" idx="4"/>
          </p:nvPr>
        </p:nvSpPr>
        <p:spPr>
          <a:xfrm>
            <a:off x="6553200" y="6356350"/>
            <a:ext cx="2133600" cy="365125"/>
          </a:xfrm>
          <a:prstGeom prst="rect">
            <a:avLst/>
          </a:prstGeom>
        </p:spPr>
        <p:txBody>
          <a:bodyPr vert="horz" wrap="square" lIns="91440" tIns="45720" rIns="91440" bIns="45720" numCol="1" spcCol="215900" anchor="ctr">
            <a:prstTxWarp prst="textNoShape">
              <a:avLst/>
            </a:prstTxWarp>
          </a:bodyPr>
          <a:lstStyle>
            <a:lvl1pPr algn="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0F790CD4-9AE2-2CFA-ACC1-6CAF428F5A39}" type="slidenum">
              <a:t>‹#›</a:t>
            </a:fld>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marL="0" marR="0" indent="0" algn="ctr" defTabSz="914400">
        <a:lnSpc>
          <a:spcPct val="100000"/>
        </a:lnSpc>
        <a:spcBef>
          <a:spcPts val="0"/>
        </a:spcBef>
        <a:spcAft>
          <a:spcPts val="0"/>
        </a:spcAft>
        <a:buNone/>
        <a:tabLst/>
        <a:defRPr lang="en-US" sz="44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titleStyle>
    <p:bodyStyle>
      <a:lvl1pPr marL="342900" marR="0" indent="-342900" algn="l" defTabSz="914400">
        <a:lnSpc>
          <a:spcPct val="100000"/>
        </a:lnSpc>
        <a:spcBef>
          <a:spcPts val="0"/>
        </a:spcBef>
        <a:spcAft>
          <a:spcPts val="0"/>
        </a:spcAft>
        <a:buClrTx/>
        <a:buSzTx/>
        <a:buFont typeface="Arial" pitchFamily="2" charset="0"/>
        <a:buChar char="•"/>
        <a:tabLst/>
        <a:defRPr lang="en-US" sz="3200" b="0" i="0" u="none" strike="noStrike" kern="1" cap="none" spc="0" baseline="0">
          <a:solidFill>
            <a:schemeClr val="tx1"/>
          </a:solidFill>
          <a:effectLst/>
          <a:latin typeface="Calibri" pitchFamily="2" charset="0"/>
          <a:ea typeface="Calibri" pitchFamily="2" charset="0"/>
          <a:cs typeface="Calibri" pitchFamily="2" charset="0"/>
        </a:defRPr>
      </a:lvl1pPr>
      <a:lvl2pPr marL="742950" marR="0" indent="-285750" algn="l" defTabSz="914400">
        <a:lnSpc>
          <a:spcPct val="100000"/>
        </a:lnSpc>
        <a:spcBef>
          <a:spcPts val="0"/>
        </a:spcBef>
        <a:spcAft>
          <a:spcPts val="0"/>
        </a:spcAft>
        <a:buClrTx/>
        <a:buSzTx/>
        <a:buFont typeface="Arial" pitchFamily="2" charset="0"/>
        <a:buChar char="–"/>
        <a:tabLst/>
        <a:defRPr lang="en-US" sz="2800" b="0" i="0" u="none" strike="noStrike" kern="1" cap="none" spc="0" baseline="0">
          <a:solidFill>
            <a:schemeClr val="tx1"/>
          </a:solidFill>
          <a:effectLst/>
          <a:latin typeface="Calibri" pitchFamily="2" charset="0"/>
          <a:ea typeface="Calibri" pitchFamily="2" charset="0"/>
          <a:cs typeface="Calibri" pitchFamily="2" charset="0"/>
        </a:defRPr>
      </a:lvl2pPr>
      <a:lvl3pPr marL="1143000" marR="0" indent="-228600" algn="l" defTabSz="914400">
        <a:lnSpc>
          <a:spcPct val="100000"/>
        </a:lnSpc>
        <a:spcBef>
          <a:spcPts val="0"/>
        </a:spcBef>
        <a:spcAft>
          <a:spcPts val="0"/>
        </a:spcAft>
        <a:buClrTx/>
        <a:buSzTx/>
        <a:buFont typeface="Arial" pitchFamily="2" charset="0"/>
        <a:buChar char="•"/>
        <a:tabLst/>
        <a:defRPr lang="en-US" sz="2400" b="0" i="0" u="none" strike="noStrike" kern="1" cap="none" spc="0" baseline="0">
          <a:solidFill>
            <a:schemeClr val="tx1"/>
          </a:solidFill>
          <a:effectLst/>
          <a:latin typeface="Calibri" pitchFamily="2" charset="0"/>
          <a:ea typeface="Calibri" pitchFamily="2" charset="0"/>
          <a:cs typeface="Calibri" pitchFamily="2" charset="0"/>
        </a:defRPr>
      </a:lvl3pPr>
      <a:lvl4pPr marL="1600200" marR="0" indent="-228600" algn="l" defTabSz="9144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4pPr>
      <a:lvl5pPr marL="2057400" marR="0" indent="-228600" algn="l" defTabSz="9144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5pPr>
      <a:lvl6pPr marL="2514600" marR="0" indent="-228600" algn="l" defTabSz="9144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6pPr>
      <a:lvl7pPr marL="2971800" marR="0" indent="-228600" algn="l" defTabSz="9144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7pPr>
      <a:lvl8pPr marL="3429000" marR="0" indent="-228600" algn="l" defTabSz="9144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8pPr>
      <a:lvl9pPr marL="3886200" marR="0" indent="-228600" algn="l" defTabSz="9144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LEBAABwNQAAuQgAABAAAAAmAAAACAAAAL8vAAAAAAAA"/>
              </a:ext>
            </a:extLst>
          </p:cNvSpPr>
          <p:nvPr>
            <p:ph type="title"/>
          </p:nvPr>
        </p:nvSpPr>
        <p:spPr>
          <a:xfrm>
            <a:off x="457200" y="274955"/>
            <a:ext cx="8229600" cy="1143000"/>
          </a:xfrm>
          <a:prstGeom prst="rect">
            <a:avLst/>
          </a:prstGeom>
        </p:spPr>
        <p:txBody>
          <a:bodyPr vert="horz" wrap="square" lIns="91440" tIns="45720" rIns="91440" bIns="45720" numCol="1" spcCol="215900" anchor="ctr">
            <a:prstTxWarp prst="textNoShape">
              <a:avLst/>
            </a:prstTxWarp>
          </a:body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NgJAABwNQAAsCUAABAAAAAmAAAACAAAAD8vAAAAAAAA"/>
              </a:ext>
            </a:extLst>
          </p:cNvSpPr>
          <p:nvPr>
            <p:ph type="body" idx="1"/>
          </p:nvPr>
        </p:nvSpPr>
        <p:spPr>
          <a:xfrm>
            <a:off x="457200" y="1600200"/>
            <a:ext cx="8229600" cy="4526280"/>
          </a:xfrm>
          <a:prstGeom prst="rect">
            <a:avLst/>
          </a:prstGeo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LB9fA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BonAADwDwAAWSkAABAAAAAmAAAACAAAAL+PAAAAAAAA"/>
              </a:ext>
            </a:extLst>
          </p:cNvSpPr>
          <p:nvPr>
            <p:ph type="dt" sz="half" idx="2"/>
          </p:nvPr>
        </p:nvSpPr>
        <p:spPr>
          <a:xfrm>
            <a:off x="457200" y="6356350"/>
            <a:ext cx="2133600" cy="365125"/>
          </a:xfrm>
          <a:prstGeom prst="rect">
            <a:avLst/>
          </a:prstGeom>
        </p:spPr>
        <p:txBody>
          <a:bodyPr vert="horz" wrap="square" lIns="91440" tIns="45720" rIns="91440" bIns="45720" numCol="1" spcCol="215900" anchor="ctr">
            <a:prstTxWarp prst="textNoShape">
              <a:avLst/>
            </a:prstTxWarp>
          </a:bodyPr>
          <a:lstStyle>
            <a:lvl1pPr algn="l">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28/08/2020</a:t>
            </a: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BMAABonAAAIJQAAWSkAABAAAAAmAAAACAAAAL+PAAAAAAAA"/>
              </a:ext>
            </a:extLst>
          </p:cNvSpPr>
          <p:nvPr>
            <p:ph type="ftr" sz="quarter" idx="3"/>
          </p:nvPr>
        </p:nvSpPr>
        <p:spPr>
          <a:xfrm>
            <a:off x="3124200" y="6356350"/>
            <a:ext cx="2895600" cy="365125"/>
          </a:xfrm>
          <a:prstGeom prst="rect">
            <a:avLst/>
          </a:prstGeom>
        </p:spPr>
        <p:txBody>
          <a:bodyPr vert="horz" wrap="square" lIns="91440" tIns="45720" rIns="91440" bIns="45720" numCol="1" spcCol="215900" anchor="ctr">
            <a:prstTxWarp prst="textNoShape">
              <a:avLst/>
            </a:prstTxWarp>
          </a:bodyPr>
          <a:lstStyle>
            <a:lvl1pPr algn="ct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   Datta Meghe Institute of Medical Sciences  Deemed to be University,  Sawangi (Meghe)Wardha</a:t>
            </a: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UCgAABonAABwNQAAWSkAABAAAAAmAAAACAAAAL+PAAAAAAAA"/>
              </a:ext>
            </a:extLst>
          </p:cNvSpPr>
          <p:nvPr>
            <p:ph type="sldNum" sz="quarter" idx="4"/>
          </p:nvPr>
        </p:nvSpPr>
        <p:spPr>
          <a:xfrm>
            <a:off x="6553200" y="6356350"/>
            <a:ext cx="2133600" cy="365125"/>
          </a:xfrm>
          <a:prstGeom prst="rect">
            <a:avLst/>
          </a:prstGeom>
        </p:spPr>
        <p:txBody>
          <a:bodyPr vert="horz" wrap="square" lIns="91440" tIns="45720" rIns="91440" bIns="45720" numCol="1" spcCol="215900" anchor="ctr">
            <a:prstTxWarp prst="textNoShape">
              <a:avLst/>
            </a:prstTxWarp>
          </a:bodyPr>
          <a:lstStyle>
            <a:lvl1pPr algn="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0F7948FF-B1E2-2CBE-ACC1-47EB068F5A12}" type="slidenum">
              <a:t>‹#›</a:t>
            </a:fld>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marL="0" marR="0" indent="0" algn="ctr" defTabSz="914400">
        <a:lnSpc>
          <a:spcPct val="100000"/>
        </a:lnSpc>
        <a:spcBef>
          <a:spcPts val="0"/>
        </a:spcBef>
        <a:spcAft>
          <a:spcPts val="0"/>
        </a:spcAft>
        <a:buNone/>
        <a:tabLst/>
        <a:defRPr lang="en-US" sz="44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titleStyle>
    <p:bodyStyle>
      <a:lvl1pPr marL="342900" marR="0" indent="-342900" algn="l" defTabSz="914400">
        <a:lnSpc>
          <a:spcPct val="100000"/>
        </a:lnSpc>
        <a:spcBef>
          <a:spcPts val="0"/>
        </a:spcBef>
        <a:spcAft>
          <a:spcPts val="0"/>
        </a:spcAft>
        <a:buClrTx/>
        <a:buSzTx/>
        <a:buFont typeface="Arial" pitchFamily="2" charset="0"/>
        <a:buChar char="•"/>
        <a:tabLst/>
        <a:defRPr lang="en-US" sz="3200" b="0" i="0" u="none" strike="noStrike" kern="1" cap="none" spc="0" baseline="0">
          <a:solidFill>
            <a:schemeClr val="tx1"/>
          </a:solidFill>
          <a:effectLst/>
          <a:latin typeface="Calibri" pitchFamily="2" charset="0"/>
          <a:ea typeface="Calibri" pitchFamily="2" charset="0"/>
          <a:cs typeface="Calibri" pitchFamily="2" charset="0"/>
        </a:defRPr>
      </a:lvl1pPr>
      <a:lvl2pPr marL="742950" marR="0" indent="-285750" algn="l" defTabSz="914400">
        <a:lnSpc>
          <a:spcPct val="100000"/>
        </a:lnSpc>
        <a:spcBef>
          <a:spcPts val="0"/>
        </a:spcBef>
        <a:spcAft>
          <a:spcPts val="0"/>
        </a:spcAft>
        <a:buClrTx/>
        <a:buSzTx/>
        <a:buFont typeface="Arial" pitchFamily="2" charset="0"/>
        <a:buChar char="–"/>
        <a:tabLst/>
        <a:defRPr lang="en-US" sz="2800" b="0" i="0" u="none" strike="noStrike" kern="1" cap="none" spc="0" baseline="0">
          <a:solidFill>
            <a:schemeClr val="tx1"/>
          </a:solidFill>
          <a:effectLst/>
          <a:latin typeface="Calibri" pitchFamily="2" charset="0"/>
          <a:ea typeface="Calibri" pitchFamily="2" charset="0"/>
          <a:cs typeface="Calibri" pitchFamily="2" charset="0"/>
        </a:defRPr>
      </a:lvl2pPr>
      <a:lvl3pPr marL="1143000" marR="0" indent="-228600" algn="l" defTabSz="914400">
        <a:lnSpc>
          <a:spcPct val="100000"/>
        </a:lnSpc>
        <a:spcBef>
          <a:spcPts val="0"/>
        </a:spcBef>
        <a:spcAft>
          <a:spcPts val="0"/>
        </a:spcAft>
        <a:buClrTx/>
        <a:buSzTx/>
        <a:buFont typeface="Arial" pitchFamily="2" charset="0"/>
        <a:buChar char="•"/>
        <a:tabLst/>
        <a:defRPr lang="en-US" sz="2400" b="0" i="0" u="none" strike="noStrike" kern="1" cap="none" spc="0" baseline="0">
          <a:solidFill>
            <a:schemeClr val="tx1"/>
          </a:solidFill>
          <a:effectLst/>
          <a:latin typeface="Calibri" pitchFamily="2" charset="0"/>
          <a:ea typeface="Calibri" pitchFamily="2" charset="0"/>
          <a:cs typeface="Calibri" pitchFamily="2" charset="0"/>
        </a:defRPr>
      </a:lvl3pPr>
      <a:lvl4pPr marL="1600200" marR="0" indent="-228600" algn="l" defTabSz="9144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4pPr>
      <a:lvl5pPr marL="2057400" marR="0" indent="-228600" algn="l" defTabSz="9144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5pPr>
      <a:lvl6pPr marL="2514600" marR="0" indent="-228600" algn="l" defTabSz="9144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6pPr>
      <a:lvl7pPr marL="2971800" marR="0" indent="-228600" algn="l" defTabSz="9144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7pPr>
      <a:lvl8pPr marL="3429000" marR="0" indent="-228600" algn="l" defTabSz="9144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8pPr>
      <a:lvl9pPr marL="3886200" marR="0" indent="-228600" algn="l" defTabSz="9144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LEBAABwNQAAuQgAABAAAAAmAAAACAAAAL8vAAAAAAAA"/>
              </a:ext>
            </a:extLst>
          </p:cNvSpPr>
          <p:nvPr>
            <p:ph type="title"/>
          </p:nvPr>
        </p:nvSpPr>
        <p:spPr>
          <a:xfrm>
            <a:off x="457200" y="274955"/>
            <a:ext cx="8229600" cy="1143000"/>
          </a:xfrm>
          <a:prstGeom prst="rect">
            <a:avLst/>
          </a:prstGeom>
        </p:spPr>
        <p:txBody>
          <a:bodyPr vert="horz" wrap="square" lIns="91440" tIns="45720" rIns="91440" bIns="45720" numCol="1" spcCol="215900" anchor="ctr">
            <a:prstTxWarp prst="textNoShape">
              <a:avLst/>
            </a:prstTxWarp>
          </a:body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NgJAABwNQAAsCUAABAAAAAmAAAACAAAAD8vAAAAAAAA"/>
              </a:ext>
            </a:extLst>
          </p:cNvSpPr>
          <p:nvPr>
            <p:ph type="body" idx="1"/>
          </p:nvPr>
        </p:nvSpPr>
        <p:spPr>
          <a:xfrm>
            <a:off x="457200" y="1600200"/>
            <a:ext cx="8229600" cy="4526280"/>
          </a:xfrm>
          <a:prstGeom prst="rect">
            <a:avLst/>
          </a:prstGeo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hQGg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BonAADwDwAAWSkAABAAAAAmAAAACAAAAL+PAAAAAAAA"/>
              </a:ext>
            </a:extLst>
          </p:cNvSpPr>
          <p:nvPr>
            <p:ph type="dt" sz="half" idx="2"/>
          </p:nvPr>
        </p:nvSpPr>
        <p:spPr>
          <a:xfrm>
            <a:off x="457200" y="6356350"/>
            <a:ext cx="2133600" cy="365125"/>
          </a:xfrm>
          <a:prstGeom prst="rect">
            <a:avLst/>
          </a:prstGeom>
        </p:spPr>
        <p:txBody>
          <a:bodyPr vert="horz" wrap="square" lIns="91440" tIns="45720" rIns="91440" bIns="45720" numCol="1" spcCol="215900" anchor="ctr">
            <a:prstTxWarp prst="textNoShape">
              <a:avLst/>
            </a:prstTxWarp>
          </a:bodyPr>
          <a:lstStyle>
            <a:lvl1pPr algn="l">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28/08/2020</a:t>
            </a: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BMAABonAAAIJQAAWSkAABAAAAAmAAAACAAAAL+PAAAAAAAA"/>
              </a:ext>
            </a:extLst>
          </p:cNvSpPr>
          <p:nvPr>
            <p:ph type="ftr" sz="quarter" idx="3"/>
          </p:nvPr>
        </p:nvSpPr>
        <p:spPr>
          <a:xfrm>
            <a:off x="3124200" y="6356350"/>
            <a:ext cx="2895600" cy="365125"/>
          </a:xfrm>
          <a:prstGeom prst="rect">
            <a:avLst/>
          </a:prstGeom>
        </p:spPr>
        <p:txBody>
          <a:bodyPr vert="horz" wrap="square" lIns="91440" tIns="45720" rIns="91440" bIns="45720" numCol="1" spcCol="215900" anchor="ctr">
            <a:prstTxWarp prst="textNoShape">
              <a:avLst/>
            </a:prstTxWarp>
          </a:bodyPr>
          <a:lstStyle>
            <a:lvl1pPr algn="ct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   Datta Meghe Institute of Medical Sciences  Deemed to be University,  Sawangi (Meghe)Wardha</a:t>
            </a: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UCgAABonAABwNQAAWSkAABAAAAAmAAAACAAAAL+PAAAAAAAA"/>
              </a:ext>
            </a:extLst>
          </p:cNvSpPr>
          <p:nvPr>
            <p:ph type="sldNum" sz="quarter" idx="4"/>
          </p:nvPr>
        </p:nvSpPr>
        <p:spPr>
          <a:xfrm>
            <a:off x="6553200" y="6356350"/>
            <a:ext cx="2133600" cy="365125"/>
          </a:xfrm>
          <a:prstGeom prst="rect">
            <a:avLst/>
          </a:prstGeom>
        </p:spPr>
        <p:txBody>
          <a:bodyPr vert="horz" wrap="square" lIns="91440" tIns="45720" rIns="91440" bIns="45720" numCol="1" spcCol="215900" anchor="ctr">
            <a:prstTxWarp prst="textNoShape">
              <a:avLst/>
            </a:prstTxWarp>
          </a:bodyPr>
          <a:lstStyle>
            <a:lvl1pPr algn="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0F7957C0-8EE2-2CA1-ACC1-78F4198F5A2D}" type="slidenum">
              <a:t>‹#›</a:t>
            </a:fld>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marL="0" marR="0" indent="0" algn="ctr" defTabSz="914400">
        <a:lnSpc>
          <a:spcPct val="100000"/>
        </a:lnSpc>
        <a:spcBef>
          <a:spcPts val="0"/>
        </a:spcBef>
        <a:spcAft>
          <a:spcPts val="0"/>
        </a:spcAft>
        <a:buNone/>
        <a:tabLst/>
        <a:defRPr lang="en-US" sz="44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titleStyle>
    <p:bodyStyle>
      <a:lvl1pPr marL="342900" marR="0" indent="-342900" algn="l" defTabSz="914400">
        <a:lnSpc>
          <a:spcPct val="100000"/>
        </a:lnSpc>
        <a:spcBef>
          <a:spcPts val="0"/>
        </a:spcBef>
        <a:spcAft>
          <a:spcPts val="0"/>
        </a:spcAft>
        <a:buClrTx/>
        <a:buSzTx/>
        <a:buFont typeface="Arial" pitchFamily="2" charset="0"/>
        <a:buChar char="•"/>
        <a:tabLst/>
        <a:defRPr lang="en-US" sz="3200" b="0" i="0" u="none" strike="noStrike" kern="1" cap="none" spc="0" baseline="0">
          <a:solidFill>
            <a:schemeClr val="tx1"/>
          </a:solidFill>
          <a:effectLst/>
          <a:latin typeface="Calibri" pitchFamily="2" charset="0"/>
          <a:ea typeface="Calibri" pitchFamily="2" charset="0"/>
          <a:cs typeface="Calibri" pitchFamily="2" charset="0"/>
        </a:defRPr>
      </a:lvl1pPr>
      <a:lvl2pPr marL="742950" marR="0" indent="-285750" algn="l" defTabSz="914400">
        <a:lnSpc>
          <a:spcPct val="100000"/>
        </a:lnSpc>
        <a:spcBef>
          <a:spcPts val="0"/>
        </a:spcBef>
        <a:spcAft>
          <a:spcPts val="0"/>
        </a:spcAft>
        <a:buClrTx/>
        <a:buSzTx/>
        <a:buFont typeface="Arial" pitchFamily="2" charset="0"/>
        <a:buChar char="–"/>
        <a:tabLst/>
        <a:defRPr lang="en-US" sz="2800" b="0" i="0" u="none" strike="noStrike" kern="1" cap="none" spc="0" baseline="0">
          <a:solidFill>
            <a:schemeClr val="tx1"/>
          </a:solidFill>
          <a:effectLst/>
          <a:latin typeface="Calibri" pitchFamily="2" charset="0"/>
          <a:ea typeface="Calibri" pitchFamily="2" charset="0"/>
          <a:cs typeface="Calibri" pitchFamily="2" charset="0"/>
        </a:defRPr>
      </a:lvl2pPr>
      <a:lvl3pPr marL="1143000" marR="0" indent="-228600" algn="l" defTabSz="914400">
        <a:lnSpc>
          <a:spcPct val="100000"/>
        </a:lnSpc>
        <a:spcBef>
          <a:spcPts val="0"/>
        </a:spcBef>
        <a:spcAft>
          <a:spcPts val="0"/>
        </a:spcAft>
        <a:buClrTx/>
        <a:buSzTx/>
        <a:buFont typeface="Arial" pitchFamily="2" charset="0"/>
        <a:buChar char="•"/>
        <a:tabLst/>
        <a:defRPr lang="en-US" sz="2400" b="0" i="0" u="none" strike="noStrike" kern="1" cap="none" spc="0" baseline="0">
          <a:solidFill>
            <a:schemeClr val="tx1"/>
          </a:solidFill>
          <a:effectLst/>
          <a:latin typeface="Calibri" pitchFamily="2" charset="0"/>
          <a:ea typeface="Calibri" pitchFamily="2" charset="0"/>
          <a:cs typeface="Calibri" pitchFamily="2" charset="0"/>
        </a:defRPr>
      </a:lvl3pPr>
      <a:lvl4pPr marL="1600200" marR="0" indent="-228600" algn="l" defTabSz="9144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4pPr>
      <a:lvl5pPr marL="2057400" marR="0" indent="-228600" algn="l" defTabSz="9144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5pPr>
      <a:lvl6pPr marL="2514600" marR="0" indent="-228600" algn="l" defTabSz="9144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6pPr>
      <a:lvl7pPr marL="2971800" marR="0" indent="-228600" algn="l" defTabSz="9144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7pPr>
      <a:lvl8pPr marL="3429000" marR="0" indent="-228600" algn="l" defTabSz="9144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8pPr>
      <a:lvl9pPr marL="3886200" marR="0" indent="-228600" algn="l" defTabSz="9144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gMAAD8CAABiNAAAZwoAABAAAAAmAAAACAAAAL8vAAAAAAAA"/>
              </a:ext>
            </a:extLst>
          </p:cNvSpPr>
          <p:nvPr>
            <p:ph type="title"/>
          </p:nvPr>
        </p:nvSpPr>
        <p:spPr>
          <a:xfrm>
            <a:off x="628650" y="365125"/>
            <a:ext cx="7886700" cy="1325880"/>
          </a:xfrm>
          <a:prstGeom prst="rect">
            <a:avLst/>
          </a:prstGeom>
        </p:spPr>
        <p:txBody>
          <a:bodyPr vert="horz" wrap="square" lIns="91440" tIns="45720" rIns="91440" bIns="45720" numCol="1" spcCol="215900" anchor="ctr">
            <a:prstTxWarp prst="textNoShape">
              <a:avLst/>
            </a:prstTxWarp>
          </a:bodyPr>
          <a:lstStyle/>
          <a:p>
            <a:pPr>
              <a:defRPr lang="en-US"/>
            </a:pPr>
            <a:r>
              <a:rPr lang="en-GB" cap="none"/>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gMAADsLAABiNAAAACYAABAAAAAmAAAACAAAAD8vAAAAAAAA"/>
              </a:ext>
            </a:extLst>
          </p:cNvSpPr>
          <p:nvPr>
            <p:ph type="body" idx="1"/>
          </p:nvPr>
        </p:nvSpPr>
        <p:spPr>
          <a:xfrm>
            <a:off x="628650" y="1825625"/>
            <a:ext cx="7886700" cy="4351655"/>
          </a:xfrm>
          <a:prstGeom prst="rect">
            <a:avLst/>
          </a:prstGeom>
        </p:spPr>
        <p:txBody>
          <a:bodyPr vert="horz" wrap="square" lIns="91440" tIns="45720" rIns="91440" bIns="45720" numCol="1" spcCol="215900" anchor="t">
            <a:prstTxWarp prst="textNoShape">
              <a:avLst/>
            </a:prstTxWarp>
          </a:bodyPr>
          <a:lstStyle/>
          <a:p>
            <a:pPr>
              <a:defRPr lang="en-US"/>
            </a:pPr>
            <a:r>
              <a:rPr lang="en-GB" cap="none"/>
              <a:t>Click to edit Master text styles</a:t>
            </a:r>
          </a:p>
          <a:p>
            <a:pPr lvl="1">
              <a:defRPr lang="en-US"/>
            </a:pPr>
            <a:r>
              <a:rPr lang="en-GB" cap="none"/>
              <a:t>Second level</a:t>
            </a:r>
          </a:p>
          <a:p>
            <a:pPr lvl="2">
              <a:defRPr lang="en-US"/>
            </a:pPr>
            <a:r>
              <a:rPr lang="en-GB" cap="none"/>
              <a:t>Third level</a:t>
            </a:r>
          </a:p>
          <a:p>
            <a:pPr lvl="3">
              <a:defRPr lang="en-US"/>
            </a:pPr>
            <a:r>
              <a:rPr lang="en-GB" cap="none"/>
              <a:t>Fourth level</a:t>
            </a:r>
          </a:p>
          <a:p>
            <a:pPr lvl="4">
              <a:defRPr lang="en-US"/>
            </a:pPr>
            <a:r>
              <a:rPr lang="en-GB" cap="none"/>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gMAABonAACGEAAAWSkAABAAAAAmAAAACAAAAL+PAAAAAAAA"/>
              </a:ext>
            </a:extLst>
          </p:cNvSpPr>
          <p:nvPr>
            <p:ph type="dt" sz="half" idx="2"/>
          </p:nvPr>
        </p:nvSpPr>
        <p:spPr>
          <a:xfrm>
            <a:off x="628650" y="6356350"/>
            <a:ext cx="2057400" cy="365125"/>
          </a:xfrm>
          <a:prstGeom prst="rect">
            <a:avLst/>
          </a:prstGeom>
        </p:spPr>
        <p:txBody>
          <a:bodyPr vert="horz" wrap="square" lIns="91440" tIns="45720" rIns="91440" bIns="45720" numCol="1" spcCol="215900" anchor="ctr">
            <a:prstTxWarp prst="textNoShape">
              <a:avLst/>
            </a:prstTxWarp>
          </a:bodyPr>
          <a:lstStyle>
            <a:lvl1pPr algn="l">
              <a:defRPr lang="en-US" sz="9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0F7950A1-EFE2-2CA6-ACC1-19F31E8F5A4C}" type="datetime1">
              <a:t>2/28/2025</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hIAABonAACeJQAAWSkAABAAAAAmAAAACAAAAL+PAAAAAAAA"/>
              </a:ext>
            </a:extLst>
          </p:cNvSpPr>
          <p:nvPr>
            <p:ph type="ftr" sz="quarter" idx="3"/>
          </p:nvPr>
        </p:nvSpPr>
        <p:spPr>
          <a:xfrm>
            <a:off x="3028950" y="6356350"/>
            <a:ext cx="3086100" cy="365125"/>
          </a:xfrm>
          <a:prstGeom prst="rect">
            <a:avLst/>
          </a:prstGeom>
        </p:spPr>
        <p:txBody>
          <a:bodyPr vert="horz" wrap="square" lIns="91440" tIns="45720" rIns="91440" bIns="45720" numCol="1" spcCol="215900" anchor="ctr">
            <a:prstTxWarp prst="textNoShape">
              <a:avLst/>
            </a:prstTxWarp>
          </a:bodyPr>
          <a:lstStyle>
            <a:lvl1pPr algn="ctr">
              <a:defRPr lang="en-US" sz="9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uicAABonAABiNAAAWSkAABAAAAAmAAAACAAAAL+PAAAAAAAA"/>
              </a:ext>
            </a:extLst>
          </p:cNvSpPr>
          <p:nvPr>
            <p:ph type="sldNum" sz="quarter" idx="4"/>
          </p:nvPr>
        </p:nvSpPr>
        <p:spPr>
          <a:xfrm>
            <a:off x="6457950" y="6356350"/>
            <a:ext cx="2057400" cy="365125"/>
          </a:xfrm>
          <a:prstGeom prst="rect">
            <a:avLst/>
          </a:prstGeom>
        </p:spPr>
        <p:txBody>
          <a:bodyPr vert="horz" wrap="square" lIns="91440" tIns="45720" rIns="91440" bIns="45720" numCol="1" spcCol="215900" anchor="ctr">
            <a:prstTxWarp prst="textNoShape">
              <a:avLst/>
            </a:prstTxWarp>
          </a:bodyPr>
          <a:lstStyle>
            <a:lvl1pPr algn="r">
              <a:defRPr lang="en-US" sz="9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0F79532C-62E2-2CA5-ACC1-94F01D8F5AC1}" type="slidenum">
              <a:t>‹#›</a:t>
            </a:fld>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p:txStyles>
    <p:titleStyle>
      <a:lvl1pPr marL="0" marR="0" indent="0" algn="l" defTabSz="685800">
        <a:lnSpc>
          <a:spcPct val="90000"/>
        </a:lnSpc>
        <a:spcBef>
          <a:spcPts val="0"/>
        </a:spcBef>
        <a:spcAft>
          <a:spcPts val="0"/>
        </a:spcAft>
        <a:buNone/>
        <a:tabLst/>
        <a:defRPr lang="en-US" sz="3300" b="0" i="0" u="none" strike="noStrike" kern="1" cap="none" spc="0" baseline="0">
          <a:solidFill>
            <a:schemeClr val="tx1"/>
          </a:solidFill>
          <a:effectLst/>
          <a:latin typeface="Calibri Light" pitchFamily="2" charset="0"/>
          <a:ea typeface="Calibri Light" pitchFamily="2" charset="0"/>
          <a:cs typeface="Calibri Light"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titleStyle>
    <p:bodyStyle>
      <a:lvl1pPr marL="171450" marR="0" indent="-171450" algn="l" defTabSz="685800">
        <a:lnSpc>
          <a:spcPct val="90000"/>
        </a:lnSpc>
        <a:spcBef>
          <a:spcPts val="750"/>
        </a:spcBef>
        <a:spcAft>
          <a:spcPts val="0"/>
        </a:spcAft>
        <a:buClrTx/>
        <a:buSzTx/>
        <a:buFont typeface="Arial" pitchFamily="2" charset="0"/>
        <a:buChar char="•"/>
        <a:tabLst/>
        <a:defRPr lang="en-US" sz="2100" b="0" i="0" u="none" strike="noStrike" kern="1" cap="none" spc="0" baseline="0">
          <a:solidFill>
            <a:schemeClr val="tx1"/>
          </a:solidFill>
          <a:effectLst/>
          <a:latin typeface="Calibri" pitchFamily="2" charset="0"/>
          <a:ea typeface="Calibri" pitchFamily="2" charset="0"/>
          <a:cs typeface="Calibri" pitchFamily="2" charset="0"/>
        </a:defRPr>
      </a:lvl1pPr>
      <a:lvl2pPr marL="514350" marR="0" indent="-171450" algn="l" defTabSz="685800">
        <a:lnSpc>
          <a:spcPct val="90000"/>
        </a:lnSpc>
        <a:spcBef>
          <a:spcPts val="375"/>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857250" marR="0" indent="-171450" algn="l" defTabSz="685800">
        <a:lnSpc>
          <a:spcPct val="90000"/>
        </a:lnSpc>
        <a:spcBef>
          <a:spcPts val="375"/>
        </a:spcBef>
        <a:spcAft>
          <a:spcPts val="0"/>
        </a:spcAft>
        <a:buClrTx/>
        <a:buSzTx/>
        <a:buFont typeface="Arial" pitchFamily="2" charset="0"/>
        <a:buChar char="•"/>
        <a:tabLst/>
        <a:defRPr lang="en-US" sz="1500" b="0" i="0" u="none" strike="noStrike" kern="1" cap="none" spc="0" baseline="0">
          <a:solidFill>
            <a:schemeClr val="tx1"/>
          </a:solidFill>
          <a:effectLst/>
          <a:latin typeface="Calibri" pitchFamily="2" charset="0"/>
          <a:ea typeface="Calibri" pitchFamily="2" charset="0"/>
          <a:cs typeface="Calibri" pitchFamily="2" charset="0"/>
        </a:defRPr>
      </a:lvl3pPr>
      <a:lvl4pPr marL="1200150" marR="0" indent="-171450" algn="l" defTabSz="685800">
        <a:lnSpc>
          <a:spcPct val="90000"/>
        </a:lnSpc>
        <a:spcBef>
          <a:spcPts val="375"/>
        </a:spcBef>
        <a:spcAft>
          <a:spcPts val="0"/>
        </a:spcAft>
        <a:buClrTx/>
        <a:buSzTx/>
        <a:buFont typeface="Arial" pitchFamily="2" charset="0"/>
        <a:buChar char="•"/>
        <a:tabLst/>
        <a:defRPr lang="en-US" sz="1350" b="0" i="0" u="none" strike="noStrike" kern="1" cap="none" spc="0" baseline="0">
          <a:solidFill>
            <a:schemeClr val="tx1"/>
          </a:solidFill>
          <a:effectLst/>
          <a:latin typeface="Calibri" pitchFamily="2" charset="0"/>
          <a:ea typeface="Calibri" pitchFamily="2" charset="0"/>
          <a:cs typeface="Calibri" pitchFamily="2" charset="0"/>
        </a:defRPr>
      </a:lvl4pPr>
      <a:lvl5pPr marL="1543050" marR="0" indent="-171450" algn="l" defTabSz="685800">
        <a:lnSpc>
          <a:spcPct val="90000"/>
        </a:lnSpc>
        <a:spcBef>
          <a:spcPts val="375"/>
        </a:spcBef>
        <a:spcAft>
          <a:spcPts val="0"/>
        </a:spcAft>
        <a:buClrTx/>
        <a:buSzTx/>
        <a:buFont typeface="Arial" pitchFamily="2" charset="0"/>
        <a:buChar char="•"/>
        <a:tabLst/>
        <a:defRPr lang="en-US" sz="1350" b="0" i="0" u="none" strike="noStrike" kern="1" cap="none" spc="0" baseline="0">
          <a:solidFill>
            <a:schemeClr val="tx1"/>
          </a:solidFill>
          <a:effectLst/>
          <a:latin typeface="Calibri" pitchFamily="2" charset="0"/>
          <a:ea typeface="Calibri" pitchFamily="2" charset="0"/>
          <a:cs typeface="Calibri" pitchFamily="2" charset="0"/>
        </a:defRPr>
      </a:lvl5pPr>
      <a:lvl6pPr marL="1885950" marR="0" indent="-171450" algn="l" defTabSz="685800">
        <a:lnSpc>
          <a:spcPct val="90000"/>
        </a:lnSpc>
        <a:spcBef>
          <a:spcPts val="375"/>
        </a:spcBef>
        <a:spcAft>
          <a:spcPts val="0"/>
        </a:spcAft>
        <a:buClrTx/>
        <a:buSzTx/>
        <a:buFont typeface="Arial" pitchFamily="2" charset="0"/>
        <a:buChar char="•"/>
        <a:tabLst/>
        <a:defRPr lang="en-US" sz="1350" b="0" i="0" u="none" strike="noStrike" kern="1" cap="none" spc="0" baseline="0">
          <a:solidFill>
            <a:schemeClr val="tx1"/>
          </a:solidFill>
          <a:effectLst/>
          <a:latin typeface="Calibri" pitchFamily="2" charset="0"/>
          <a:ea typeface="Calibri" pitchFamily="2" charset="0"/>
          <a:cs typeface="Calibri" pitchFamily="2" charset="0"/>
        </a:defRPr>
      </a:lvl6pPr>
      <a:lvl7pPr marL="2228850" marR="0" indent="-171450" algn="l" defTabSz="685800">
        <a:lnSpc>
          <a:spcPct val="90000"/>
        </a:lnSpc>
        <a:spcBef>
          <a:spcPts val="375"/>
        </a:spcBef>
        <a:spcAft>
          <a:spcPts val="0"/>
        </a:spcAft>
        <a:buClrTx/>
        <a:buSzTx/>
        <a:buFont typeface="Arial" pitchFamily="2" charset="0"/>
        <a:buChar char="•"/>
        <a:tabLst/>
        <a:defRPr lang="en-US" sz="1350" b="0" i="0" u="none" strike="noStrike" kern="1" cap="none" spc="0" baseline="0">
          <a:solidFill>
            <a:schemeClr val="tx1"/>
          </a:solidFill>
          <a:effectLst/>
          <a:latin typeface="Calibri" pitchFamily="2" charset="0"/>
          <a:ea typeface="Calibri" pitchFamily="2" charset="0"/>
          <a:cs typeface="Calibri" pitchFamily="2" charset="0"/>
        </a:defRPr>
      </a:lvl7pPr>
      <a:lvl8pPr marL="2571750" marR="0" indent="-171450" algn="l" defTabSz="685800">
        <a:lnSpc>
          <a:spcPct val="90000"/>
        </a:lnSpc>
        <a:spcBef>
          <a:spcPts val="375"/>
        </a:spcBef>
        <a:spcAft>
          <a:spcPts val="0"/>
        </a:spcAft>
        <a:buClrTx/>
        <a:buSzTx/>
        <a:buFont typeface="Arial" pitchFamily="2" charset="0"/>
        <a:buChar char="•"/>
        <a:tabLst/>
        <a:defRPr lang="en-US" sz="1350" b="0" i="0" u="none" strike="noStrike" kern="1" cap="none" spc="0" baseline="0">
          <a:solidFill>
            <a:schemeClr val="tx1"/>
          </a:solidFill>
          <a:effectLst/>
          <a:latin typeface="Calibri" pitchFamily="2" charset="0"/>
          <a:ea typeface="Calibri" pitchFamily="2" charset="0"/>
          <a:cs typeface="Calibri" pitchFamily="2" charset="0"/>
        </a:defRPr>
      </a:lvl8pPr>
      <a:lvl9pPr marL="2914650" marR="0" indent="-171450" algn="l" defTabSz="685800">
        <a:lnSpc>
          <a:spcPct val="90000"/>
        </a:lnSpc>
        <a:spcBef>
          <a:spcPts val="375"/>
        </a:spcBef>
        <a:spcAft>
          <a:spcPts val="0"/>
        </a:spcAft>
        <a:buClrTx/>
        <a:buSzTx/>
        <a:buFont typeface="Arial" pitchFamily="2" charset="0"/>
        <a:buChar char="•"/>
        <a:tabLst/>
        <a:defRPr lang="en-US" sz="1350" b="0" i="0" u="none" strike="noStrike" kern="1" cap="none" spc="0" baseline="0">
          <a:solidFill>
            <a:schemeClr val="tx1"/>
          </a:solidFill>
          <a:effectLst/>
          <a:latin typeface="Calibri" pitchFamily="2" charset="0"/>
          <a:ea typeface="Calibri" pitchFamily="2" charset="0"/>
          <a:cs typeface="Calibri" pitchFamily="2" charset="0"/>
        </a:defRPr>
      </a:lvl9pPr>
    </p:bodyStyle>
    <p:otherStyle>
      <a:lvl1pPr marL="0" marR="0" indent="0" algn="l" defTabSz="685800">
        <a:lnSpc>
          <a:spcPct val="100000"/>
        </a:lnSpc>
        <a:spcBef>
          <a:spcPts val="0"/>
        </a:spcBef>
        <a:spcAft>
          <a:spcPts val="0"/>
        </a:spcAft>
        <a:buNone/>
        <a:tabLst/>
        <a:defRPr lang="en-US" sz="1350" b="0" i="0" u="none" strike="noStrike" kern="1" cap="none" spc="0" baseline="0">
          <a:solidFill>
            <a:schemeClr val="tx1"/>
          </a:solidFill>
          <a:effectLst/>
          <a:latin typeface="Calibri" pitchFamily="2" charset="0"/>
          <a:ea typeface="Calibri" pitchFamily="2" charset="0"/>
          <a:cs typeface="Calibri" pitchFamily="2" charset="0"/>
        </a:defRPr>
      </a:lvl1pPr>
      <a:lvl2pPr marL="342900" marR="0" indent="0" algn="l" defTabSz="685800">
        <a:lnSpc>
          <a:spcPct val="100000"/>
        </a:lnSpc>
        <a:spcBef>
          <a:spcPts val="0"/>
        </a:spcBef>
        <a:spcAft>
          <a:spcPts val="0"/>
        </a:spcAft>
        <a:buNone/>
        <a:tabLst/>
        <a:defRPr lang="en-US" sz="1350" b="0" i="0" u="none" strike="noStrike" kern="1" cap="none" spc="0" baseline="0">
          <a:solidFill>
            <a:schemeClr val="tx1"/>
          </a:solidFill>
          <a:effectLst/>
          <a:latin typeface="Calibri" pitchFamily="2" charset="0"/>
          <a:ea typeface="Calibri" pitchFamily="2" charset="0"/>
          <a:cs typeface="Calibri" pitchFamily="2" charset="0"/>
        </a:defRPr>
      </a:lvl2pPr>
      <a:lvl3pPr marL="685800" marR="0" indent="0" algn="l" defTabSz="685800">
        <a:lnSpc>
          <a:spcPct val="100000"/>
        </a:lnSpc>
        <a:spcBef>
          <a:spcPts val="0"/>
        </a:spcBef>
        <a:spcAft>
          <a:spcPts val="0"/>
        </a:spcAft>
        <a:buNone/>
        <a:tabLst/>
        <a:defRPr lang="en-US" sz="1350" b="0" i="0" u="none" strike="noStrike" kern="1" cap="none" spc="0" baseline="0">
          <a:solidFill>
            <a:schemeClr val="tx1"/>
          </a:solidFill>
          <a:effectLst/>
          <a:latin typeface="Calibri" pitchFamily="2" charset="0"/>
          <a:ea typeface="Calibri" pitchFamily="2" charset="0"/>
          <a:cs typeface="Calibri" pitchFamily="2" charset="0"/>
        </a:defRPr>
      </a:lvl3pPr>
      <a:lvl4pPr marL="1028700" marR="0" indent="0" algn="l" defTabSz="685800">
        <a:lnSpc>
          <a:spcPct val="100000"/>
        </a:lnSpc>
        <a:spcBef>
          <a:spcPts val="0"/>
        </a:spcBef>
        <a:spcAft>
          <a:spcPts val="0"/>
        </a:spcAft>
        <a:buNone/>
        <a:tabLst/>
        <a:defRPr lang="en-US" sz="1350" b="0" i="0" u="none" strike="noStrike" kern="1" cap="none" spc="0" baseline="0">
          <a:solidFill>
            <a:schemeClr val="tx1"/>
          </a:solidFill>
          <a:effectLst/>
          <a:latin typeface="Calibri" pitchFamily="2" charset="0"/>
          <a:ea typeface="Calibri" pitchFamily="2" charset="0"/>
          <a:cs typeface="Calibri" pitchFamily="2" charset="0"/>
        </a:defRPr>
      </a:lvl4pPr>
      <a:lvl5pPr marL="1371600" marR="0" indent="0" algn="l" defTabSz="685800">
        <a:lnSpc>
          <a:spcPct val="100000"/>
        </a:lnSpc>
        <a:spcBef>
          <a:spcPts val="0"/>
        </a:spcBef>
        <a:spcAft>
          <a:spcPts val="0"/>
        </a:spcAft>
        <a:buNone/>
        <a:tabLst/>
        <a:defRPr lang="en-US" sz="1350" b="0" i="0" u="none" strike="noStrike" kern="1" cap="none" spc="0" baseline="0">
          <a:solidFill>
            <a:schemeClr val="tx1"/>
          </a:solidFill>
          <a:effectLst/>
          <a:latin typeface="Calibri" pitchFamily="2" charset="0"/>
          <a:ea typeface="Calibri" pitchFamily="2" charset="0"/>
          <a:cs typeface="Calibri" pitchFamily="2" charset="0"/>
        </a:defRPr>
      </a:lvl5pPr>
      <a:lvl6pPr marL="1714500" marR="0" indent="0" algn="l" defTabSz="685800">
        <a:lnSpc>
          <a:spcPct val="100000"/>
        </a:lnSpc>
        <a:spcBef>
          <a:spcPts val="0"/>
        </a:spcBef>
        <a:spcAft>
          <a:spcPts val="0"/>
        </a:spcAft>
        <a:buNone/>
        <a:tabLst/>
        <a:defRPr lang="en-US" sz="1350" b="0" i="0" u="none" strike="noStrike" kern="1" cap="none" spc="0" baseline="0">
          <a:solidFill>
            <a:schemeClr val="tx1"/>
          </a:solidFill>
          <a:effectLst/>
          <a:latin typeface="Calibri" pitchFamily="2" charset="0"/>
          <a:ea typeface="Calibri" pitchFamily="2" charset="0"/>
          <a:cs typeface="Calibri" pitchFamily="2" charset="0"/>
        </a:defRPr>
      </a:lvl6pPr>
      <a:lvl7pPr marL="2057400" marR="0" indent="0" algn="l" defTabSz="685800">
        <a:lnSpc>
          <a:spcPct val="100000"/>
        </a:lnSpc>
        <a:spcBef>
          <a:spcPts val="0"/>
        </a:spcBef>
        <a:spcAft>
          <a:spcPts val="0"/>
        </a:spcAft>
        <a:buNone/>
        <a:tabLst/>
        <a:defRPr lang="en-US" sz="1350" b="0" i="0" u="none" strike="noStrike" kern="1" cap="none" spc="0" baseline="0">
          <a:solidFill>
            <a:schemeClr val="tx1"/>
          </a:solidFill>
          <a:effectLst/>
          <a:latin typeface="Calibri" pitchFamily="2" charset="0"/>
          <a:ea typeface="Calibri" pitchFamily="2" charset="0"/>
          <a:cs typeface="Calibri" pitchFamily="2" charset="0"/>
        </a:defRPr>
      </a:lvl7pPr>
      <a:lvl8pPr marL="2400300" marR="0" indent="0" algn="l" defTabSz="685800">
        <a:lnSpc>
          <a:spcPct val="100000"/>
        </a:lnSpc>
        <a:spcBef>
          <a:spcPts val="0"/>
        </a:spcBef>
        <a:spcAft>
          <a:spcPts val="0"/>
        </a:spcAft>
        <a:buNone/>
        <a:tabLst/>
        <a:defRPr lang="en-US" sz="1350" b="0" i="0" u="none" strike="noStrike" kern="1" cap="none" spc="0" baseline="0">
          <a:solidFill>
            <a:schemeClr val="tx1"/>
          </a:solidFill>
          <a:effectLst/>
          <a:latin typeface="Calibri" pitchFamily="2" charset="0"/>
          <a:ea typeface="Calibri" pitchFamily="2" charset="0"/>
          <a:cs typeface="Calibri" pitchFamily="2" charset="0"/>
        </a:defRPr>
      </a:lvl8pPr>
      <a:lvl9pPr marL="2743200" marR="0" indent="0" algn="l" defTabSz="685800">
        <a:lnSpc>
          <a:spcPct val="100000"/>
        </a:lnSpc>
        <a:spcBef>
          <a:spcPts val="0"/>
        </a:spcBef>
        <a:spcAft>
          <a:spcPts val="0"/>
        </a:spcAft>
        <a:buNone/>
        <a:tabLst/>
        <a:defRPr lang="en-US" sz="1350" b="0" i="0" u="none" strike="noStrike" kern="1" cap="none" spc="0" baseline="0">
          <a:solidFill>
            <a:schemeClr val="tx1"/>
          </a:solidFill>
          <a:effectLst/>
          <a:latin typeface="Calibri" pitchFamily="2" charset="0"/>
          <a:ea typeface="Calibri" pitchFamily="2" charset="0"/>
          <a:cs typeface="Calibri" pitchFamily="2" charset="0"/>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gMAAD8CAABiNAAAZwoAABAAAAAmAAAACAAAAL8vAAAAAAAA"/>
              </a:ext>
            </a:extLst>
          </p:cNvSpPr>
          <p:nvPr>
            <p:ph type="title"/>
          </p:nvPr>
        </p:nvSpPr>
        <p:spPr>
          <a:xfrm>
            <a:off x="628650" y="365125"/>
            <a:ext cx="7886700" cy="1325880"/>
          </a:xfrm>
          <a:prstGeom prst="rect">
            <a:avLst/>
          </a:prstGeom>
        </p:spPr>
        <p:txBody>
          <a:bodyPr vert="horz" wrap="square" lIns="91440" tIns="45720" rIns="91440" bIns="45720" numCol="1" spcCol="215900" anchor="ctr">
            <a:prstTxWarp prst="textNoShape">
              <a:avLst/>
            </a:prstTxWarp>
          </a:body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gMAADsLAABiNAAAACYAABAAAAAmAAAACAAAAD8vAAAAAAAA"/>
              </a:ext>
            </a:extLst>
          </p:cNvSpPr>
          <p:nvPr>
            <p:ph type="body" idx="1"/>
          </p:nvPr>
        </p:nvSpPr>
        <p:spPr>
          <a:xfrm>
            <a:off x="628650" y="1825625"/>
            <a:ext cx="7886700" cy="4351655"/>
          </a:xfrm>
          <a:prstGeom prst="rect">
            <a:avLst/>
          </a:prstGeo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gMAABonAACGEAAAWSkAABAAAAAmAAAACAAAAL+PAAAAAAAA"/>
              </a:ext>
            </a:extLst>
          </p:cNvSpPr>
          <p:nvPr>
            <p:ph type="dt" sz="half" idx="2"/>
          </p:nvPr>
        </p:nvSpPr>
        <p:spPr>
          <a:xfrm>
            <a:off x="628650" y="6356350"/>
            <a:ext cx="2057400" cy="365125"/>
          </a:xfrm>
          <a:prstGeom prst="rect">
            <a:avLst/>
          </a:prstGeom>
        </p:spPr>
        <p:txBody>
          <a:bodyPr vert="horz" wrap="square" lIns="91440" tIns="45720" rIns="91440" bIns="45720" numCol="1" spcCol="215900" anchor="ctr">
            <a:prstTxWarp prst="textNoShape">
              <a:avLst/>
            </a:prstTxWarp>
          </a:bodyPr>
          <a:lstStyle>
            <a:lvl1pPr algn="l">
              <a:defRPr lang="en-US" sz="9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0F79716B-25E2-2C87-ACC1-D3D23F8F5A86}" type="datetime1">
              <a:rPr lang="en-IN" cap="none"/>
              <a:t>28-02-2025</a:t>
            </a:fld>
            <a:endParaRPr lang="en-IN" cap="none"/>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hIAABonAACeJQAAWSkAABAAAAAmAAAACAAAAL+PAAAAAAAA"/>
              </a:ext>
            </a:extLst>
          </p:cNvSpPr>
          <p:nvPr>
            <p:ph type="ftr" sz="quarter" idx="3"/>
          </p:nvPr>
        </p:nvSpPr>
        <p:spPr>
          <a:xfrm>
            <a:off x="3028950" y="6356350"/>
            <a:ext cx="3086100" cy="365125"/>
          </a:xfrm>
          <a:prstGeom prst="rect">
            <a:avLst/>
          </a:prstGeom>
        </p:spPr>
        <p:txBody>
          <a:bodyPr vert="horz" wrap="square" lIns="91440" tIns="45720" rIns="91440" bIns="45720" numCol="1" spcCol="215900" anchor="ctr">
            <a:prstTxWarp prst="textNoShape">
              <a:avLst/>
            </a:prstTxWarp>
          </a:bodyPr>
          <a:lstStyle>
            <a:lvl1pPr algn="ctr">
              <a:defRPr lang="en-US" sz="9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uicAABonAABiNAAAWSkAABAAAAAmAAAACAAAAL+PAAAAAAAA"/>
              </a:ext>
            </a:extLst>
          </p:cNvSpPr>
          <p:nvPr>
            <p:ph type="sldNum" sz="quarter" idx="4"/>
          </p:nvPr>
        </p:nvSpPr>
        <p:spPr>
          <a:xfrm>
            <a:off x="6457950" y="6356350"/>
            <a:ext cx="2057400" cy="365125"/>
          </a:xfrm>
          <a:prstGeom prst="rect">
            <a:avLst/>
          </a:prstGeom>
        </p:spPr>
        <p:txBody>
          <a:bodyPr vert="horz" wrap="square" lIns="91440" tIns="45720" rIns="91440" bIns="45720" numCol="1" spcCol="215900" anchor="ctr">
            <a:prstTxWarp prst="textNoShape">
              <a:avLst/>
            </a:prstTxWarp>
          </a:bodyPr>
          <a:lstStyle>
            <a:lvl1pPr algn="r">
              <a:defRPr lang="en-US" sz="9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0F796014-5AE2-2C96-ACC1-ACC32E8F5AF9}" type="slidenum">
              <a:t>‹#›</a:t>
            </a:fld>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marL="0" marR="0" indent="0" algn="l" defTabSz="685800">
        <a:lnSpc>
          <a:spcPct val="90000"/>
        </a:lnSpc>
        <a:spcBef>
          <a:spcPts val="0"/>
        </a:spcBef>
        <a:spcAft>
          <a:spcPts val="0"/>
        </a:spcAft>
        <a:buNone/>
        <a:tabLst/>
        <a:defRPr lang="en-US" sz="3300" b="0" i="0" u="none" strike="noStrike" kern="1" cap="none" spc="0" baseline="0">
          <a:solidFill>
            <a:schemeClr val="tx1"/>
          </a:solidFill>
          <a:effectLst/>
          <a:latin typeface="Calibri Light" pitchFamily="2" charset="0"/>
          <a:ea typeface="Calibri Light" pitchFamily="2" charset="0"/>
          <a:cs typeface="Calibri Light"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titleStyle>
    <p:bodyStyle>
      <a:lvl1pPr marL="171450" marR="0" indent="-171450" algn="l" defTabSz="685800">
        <a:lnSpc>
          <a:spcPct val="90000"/>
        </a:lnSpc>
        <a:spcBef>
          <a:spcPts val="750"/>
        </a:spcBef>
        <a:spcAft>
          <a:spcPts val="0"/>
        </a:spcAft>
        <a:buClrTx/>
        <a:buSzTx/>
        <a:buFont typeface="Arial" pitchFamily="2" charset="0"/>
        <a:buChar char="•"/>
        <a:tabLst/>
        <a:defRPr lang="en-US" sz="2100" b="0" i="0" u="none" strike="noStrike" kern="1" cap="none" spc="0" baseline="0">
          <a:solidFill>
            <a:schemeClr val="tx1"/>
          </a:solidFill>
          <a:effectLst/>
          <a:latin typeface="Calibri" pitchFamily="2" charset="0"/>
          <a:ea typeface="Calibri" pitchFamily="2" charset="0"/>
          <a:cs typeface="Calibri" pitchFamily="2" charset="0"/>
        </a:defRPr>
      </a:lvl1pPr>
      <a:lvl2pPr marL="514350" marR="0" indent="-171450" algn="l" defTabSz="685800">
        <a:lnSpc>
          <a:spcPct val="90000"/>
        </a:lnSpc>
        <a:spcBef>
          <a:spcPts val="375"/>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857250" marR="0" indent="-171450" algn="l" defTabSz="685800">
        <a:lnSpc>
          <a:spcPct val="90000"/>
        </a:lnSpc>
        <a:spcBef>
          <a:spcPts val="375"/>
        </a:spcBef>
        <a:spcAft>
          <a:spcPts val="0"/>
        </a:spcAft>
        <a:buClrTx/>
        <a:buSzTx/>
        <a:buFont typeface="Arial" pitchFamily="2" charset="0"/>
        <a:buChar char="•"/>
        <a:tabLst/>
        <a:defRPr lang="en-US" sz="1500" b="0" i="0" u="none" strike="noStrike" kern="1" cap="none" spc="0" baseline="0">
          <a:solidFill>
            <a:schemeClr val="tx1"/>
          </a:solidFill>
          <a:effectLst/>
          <a:latin typeface="Calibri" pitchFamily="2" charset="0"/>
          <a:ea typeface="Calibri" pitchFamily="2" charset="0"/>
          <a:cs typeface="Calibri" pitchFamily="2" charset="0"/>
        </a:defRPr>
      </a:lvl3pPr>
      <a:lvl4pPr marL="1200150" marR="0" indent="-171450" algn="l" defTabSz="685800">
        <a:lnSpc>
          <a:spcPct val="90000"/>
        </a:lnSpc>
        <a:spcBef>
          <a:spcPts val="375"/>
        </a:spcBef>
        <a:spcAft>
          <a:spcPts val="0"/>
        </a:spcAft>
        <a:buClrTx/>
        <a:buSzTx/>
        <a:buFont typeface="Arial" pitchFamily="2" charset="0"/>
        <a:buChar char="•"/>
        <a:tabLst/>
        <a:defRPr lang="en-US" sz="1350" b="0" i="0" u="none" strike="noStrike" kern="1" cap="none" spc="0" baseline="0">
          <a:solidFill>
            <a:schemeClr val="tx1"/>
          </a:solidFill>
          <a:effectLst/>
          <a:latin typeface="Calibri" pitchFamily="2" charset="0"/>
          <a:ea typeface="Calibri" pitchFamily="2" charset="0"/>
          <a:cs typeface="Calibri" pitchFamily="2" charset="0"/>
        </a:defRPr>
      </a:lvl4pPr>
      <a:lvl5pPr marL="1543050" marR="0" indent="-171450" algn="l" defTabSz="685800">
        <a:lnSpc>
          <a:spcPct val="90000"/>
        </a:lnSpc>
        <a:spcBef>
          <a:spcPts val="375"/>
        </a:spcBef>
        <a:spcAft>
          <a:spcPts val="0"/>
        </a:spcAft>
        <a:buClrTx/>
        <a:buSzTx/>
        <a:buFont typeface="Arial" pitchFamily="2" charset="0"/>
        <a:buChar char="•"/>
        <a:tabLst/>
        <a:defRPr lang="en-US" sz="1350" b="0" i="0" u="none" strike="noStrike" kern="1" cap="none" spc="0" baseline="0">
          <a:solidFill>
            <a:schemeClr val="tx1"/>
          </a:solidFill>
          <a:effectLst/>
          <a:latin typeface="Calibri" pitchFamily="2" charset="0"/>
          <a:ea typeface="Calibri" pitchFamily="2" charset="0"/>
          <a:cs typeface="Calibri" pitchFamily="2" charset="0"/>
        </a:defRPr>
      </a:lvl5pPr>
      <a:lvl6pPr marL="1885950" marR="0" indent="-171450" algn="l" defTabSz="685800">
        <a:lnSpc>
          <a:spcPct val="90000"/>
        </a:lnSpc>
        <a:spcBef>
          <a:spcPts val="375"/>
        </a:spcBef>
        <a:spcAft>
          <a:spcPts val="0"/>
        </a:spcAft>
        <a:buClrTx/>
        <a:buSzTx/>
        <a:buFont typeface="Arial" pitchFamily="2" charset="0"/>
        <a:buChar char="•"/>
        <a:tabLst/>
        <a:defRPr lang="en-US" sz="1350" b="0" i="0" u="none" strike="noStrike" kern="1" cap="none" spc="0" baseline="0">
          <a:solidFill>
            <a:schemeClr val="tx1"/>
          </a:solidFill>
          <a:effectLst/>
          <a:latin typeface="Calibri" pitchFamily="2" charset="0"/>
          <a:ea typeface="Calibri" pitchFamily="2" charset="0"/>
          <a:cs typeface="Calibri" pitchFamily="2" charset="0"/>
        </a:defRPr>
      </a:lvl6pPr>
      <a:lvl7pPr marL="2228850" marR="0" indent="-171450" algn="l" defTabSz="685800">
        <a:lnSpc>
          <a:spcPct val="90000"/>
        </a:lnSpc>
        <a:spcBef>
          <a:spcPts val="375"/>
        </a:spcBef>
        <a:spcAft>
          <a:spcPts val="0"/>
        </a:spcAft>
        <a:buClrTx/>
        <a:buSzTx/>
        <a:buFont typeface="Arial" pitchFamily="2" charset="0"/>
        <a:buChar char="•"/>
        <a:tabLst/>
        <a:defRPr lang="en-US" sz="1350" b="0" i="0" u="none" strike="noStrike" kern="1" cap="none" spc="0" baseline="0">
          <a:solidFill>
            <a:schemeClr val="tx1"/>
          </a:solidFill>
          <a:effectLst/>
          <a:latin typeface="Calibri" pitchFamily="2" charset="0"/>
          <a:ea typeface="Calibri" pitchFamily="2" charset="0"/>
          <a:cs typeface="Calibri" pitchFamily="2" charset="0"/>
        </a:defRPr>
      </a:lvl7pPr>
      <a:lvl8pPr marL="2571750" marR="0" indent="-171450" algn="l" defTabSz="685800">
        <a:lnSpc>
          <a:spcPct val="90000"/>
        </a:lnSpc>
        <a:spcBef>
          <a:spcPts val="375"/>
        </a:spcBef>
        <a:spcAft>
          <a:spcPts val="0"/>
        </a:spcAft>
        <a:buClrTx/>
        <a:buSzTx/>
        <a:buFont typeface="Arial" pitchFamily="2" charset="0"/>
        <a:buChar char="•"/>
        <a:tabLst/>
        <a:defRPr lang="en-US" sz="1350" b="0" i="0" u="none" strike="noStrike" kern="1" cap="none" spc="0" baseline="0">
          <a:solidFill>
            <a:schemeClr val="tx1"/>
          </a:solidFill>
          <a:effectLst/>
          <a:latin typeface="Calibri" pitchFamily="2" charset="0"/>
          <a:ea typeface="Calibri" pitchFamily="2" charset="0"/>
          <a:cs typeface="Calibri" pitchFamily="2" charset="0"/>
        </a:defRPr>
      </a:lvl8pPr>
      <a:lvl9pPr marL="2914650" marR="0" indent="-171450" algn="l" defTabSz="685800">
        <a:lnSpc>
          <a:spcPct val="90000"/>
        </a:lnSpc>
        <a:spcBef>
          <a:spcPts val="375"/>
        </a:spcBef>
        <a:spcAft>
          <a:spcPts val="0"/>
        </a:spcAft>
        <a:buClrTx/>
        <a:buSzTx/>
        <a:buFont typeface="Arial" pitchFamily="2" charset="0"/>
        <a:buChar char="•"/>
        <a:tabLst/>
        <a:defRPr lang="en-US" sz="1350" b="0" i="0" u="none" strike="noStrike" kern="1" cap="none" spc="0" baseline="0">
          <a:solidFill>
            <a:schemeClr val="tx1"/>
          </a:solidFill>
          <a:effectLst/>
          <a:latin typeface="Calibri" pitchFamily="2" charset="0"/>
          <a:ea typeface="Calibri" pitchFamily="2" charset="0"/>
          <a:cs typeface="Calibri" pitchFamily="2" charset="0"/>
        </a:defRPr>
      </a:lvl9pPr>
    </p:bodyStyle>
    <p:otherStyle>
      <a:lvl1pPr marL="0" marR="0" indent="0" algn="l" defTabSz="685800">
        <a:lnSpc>
          <a:spcPct val="100000"/>
        </a:lnSpc>
        <a:spcBef>
          <a:spcPts val="0"/>
        </a:spcBef>
        <a:spcAft>
          <a:spcPts val="0"/>
        </a:spcAft>
        <a:buNone/>
        <a:tabLst/>
        <a:defRPr lang="en-US" sz="1350" b="0" i="0" u="none" strike="noStrike" kern="1" cap="none" spc="0" baseline="0">
          <a:solidFill>
            <a:schemeClr val="tx1"/>
          </a:solidFill>
          <a:effectLst/>
          <a:latin typeface="Calibri" pitchFamily="2" charset="0"/>
          <a:ea typeface="Calibri" pitchFamily="2" charset="0"/>
          <a:cs typeface="Calibri" pitchFamily="2" charset="0"/>
        </a:defRPr>
      </a:lvl1pPr>
      <a:lvl2pPr marL="342900" marR="0" indent="0" algn="l" defTabSz="685800">
        <a:lnSpc>
          <a:spcPct val="100000"/>
        </a:lnSpc>
        <a:spcBef>
          <a:spcPts val="0"/>
        </a:spcBef>
        <a:spcAft>
          <a:spcPts val="0"/>
        </a:spcAft>
        <a:buNone/>
        <a:tabLst/>
        <a:defRPr lang="en-US" sz="1350" b="0" i="0" u="none" strike="noStrike" kern="1" cap="none" spc="0" baseline="0">
          <a:solidFill>
            <a:schemeClr val="tx1"/>
          </a:solidFill>
          <a:effectLst/>
          <a:latin typeface="Calibri" pitchFamily="2" charset="0"/>
          <a:ea typeface="Calibri" pitchFamily="2" charset="0"/>
          <a:cs typeface="Calibri" pitchFamily="2" charset="0"/>
        </a:defRPr>
      </a:lvl2pPr>
      <a:lvl3pPr marL="685800" marR="0" indent="0" algn="l" defTabSz="685800">
        <a:lnSpc>
          <a:spcPct val="100000"/>
        </a:lnSpc>
        <a:spcBef>
          <a:spcPts val="0"/>
        </a:spcBef>
        <a:spcAft>
          <a:spcPts val="0"/>
        </a:spcAft>
        <a:buNone/>
        <a:tabLst/>
        <a:defRPr lang="en-US" sz="1350" b="0" i="0" u="none" strike="noStrike" kern="1" cap="none" spc="0" baseline="0">
          <a:solidFill>
            <a:schemeClr val="tx1"/>
          </a:solidFill>
          <a:effectLst/>
          <a:latin typeface="Calibri" pitchFamily="2" charset="0"/>
          <a:ea typeface="Calibri" pitchFamily="2" charset="0"/>
          <a:cs typeface="Calibri" pitchFamily="2" charset="0"/>
        </a:defRPr>
      </a:lvl3pPr>
      <a:lvl4pPr marL="1028700" marR="0" indent="0" algn="l" defTabSz="685800">
        <a:lnSpc>
          <a:spcPct val="100000"/>
        </a:lnSpc>
        <a:spcBef>
          <a:spcPts val="0"/>
        </a:spcBef>
        <a:spcAft>
          <a:spcPts val="0"/>
        </a:spcAft>
        <a:buNone/>
        <a:tabLst/>
        <a:defRPr lang="en-US" sz="1350" b="0" i="0" u="none" strike="noStrike" kern="1" cap="none" spc="0" baseline="0">
          <a:solidFill>
            <a:schemeClr val="tx1"/>
          </a:solidFill>
          <a:effectLst/>
          <a:latin typeface="Calibri" pitchFamily="2" charset="0"/>
          <a:ea typeface="Calibri" pitchFamily="2" charset="0"/>
          <a:cs typeface="Calibri" pitchFamily="2" charset="0"/>
        </a:defRPr>
      </a:lvl4pPr>
      <a:lvl5pPr marL="1371600" marR="0" indent="0" algn="l" defTabSz="685800">
        <a:lnSpc>
          <a:spcPct val="100000"/>
        </a:lnSpc>
        <a:spcBef>
          <a:spcPts val="0"/>
        </a:spcBef>
        <a:spcAft>
          <a:spcPts val="0"/>
        </a:spcAft>
        <a:buNone/>
        <a:tabLst/>
        <a:defRPr lang="en-US" sz="1350" b="0" i="0" u="none" strike="noStrike" kern="1" cap="none" spc="0" baseline="0">
          <a:solidFill>
            <a:schemeClr val="tx1"/>
          </a:solidFill>
          <a:effectLst/>
          <a:latin typeface="Calibri" pitchFamily="2" charset="0"/>
          <a:ea typeface="Calibri" pitchFamily="2" charset="0"/>
          <a:cs typeface="Calibri" pitchFamily="2" charset="0"/>
        </a:defRPr>
      </a:lvl5pPr>
      <a:lvl6pPr marL="1714500" marR="0" indent="0" algn="l" defTabSz="685800">
        <a:lnSpc>
          <a:spcPct val="100000"/>
        </a:lnSpc>
        <a:spcBef>
          <a:spcPts val="0"/>
        </a:spcBef>
        <a:spcAft>
          <a:spcPts val="0"/>
        </a:spcAft>
        <a:buNone/>
        <a:tabLst/>
        <a:defRPr lang="en-US" sz="1350" b="0" i="0" u="none" strike="noStrike" kern="1" cap="none" spc="0" baseline="0">
          <a:solidFill>
            <a:schemeClr val="tx1"/>
          </a:solidFill>
          <a:effectLst/>
          <a:latin typeface="Calibri" pitchFamily="2" charset="0"/>
          <a:ea typeface="Calibri" pitchFamily="2" charset="0"/>
          <a:cs typeface="Calibri" pitchFamily="2" charset="0"/>
        </a:defRPr>
      </a:lvl6pPr>
      <a:lvl7pPr marL="2057400" marR="0" indent="0" algn="l" defTabSz="685800">
        <a:lnSpc>
          <a:spcPct val="100000"/>
        </a:lnSpc>
        <a:spcBef>
          <a:spcPts val="0"/>
        </a:spcBef>
        <a:spcAft>
          <a:spcPts val="0"/>
        </a:spcAft>
        <a:buNone/>
        <a:tabLst/>
        <a:defRPr lang="en-US" sz="1350" b="0" i="0" u="none" strike="noStrike" kern="1" cap="none" spc="0" baseline="0">
          <a:solidFill>
            <a:schemeClr val="tx1"/>
          </a:solidFill>
          <a:effectLst/>
          <a:latin typeface="Calibri" pitchFamily="2" charset="0"/>
          <a:ea typeface="Calibri" pitchFamily="2" charset="0"/>
          <a:cs typeface="Calibri" pitchFamily="2" charset="0"/>
        </a:defRPr>
      </a:lvl7pPr>
      <a:lvl8pPr marL="2400300" marR="0" indent="0" algn="l" defTabSz="685800">
        <a:lnSpc>
          <a:spcPct val="100000"/>
        </a:lnSpc>
        <a:spcBef>
          <a:spcPts val="0"/>
        </a:spcBef>
        <a:spcAft>
          <a:spcPts val="0"/>
        </a:spcAft>
        <a:buNone/>
        <a:tabLst/>
        <a:defRPr lang="en-US" sz="1350" b="0" i="0" u="none" strike="noStrike" kern="1" cap="none" spc="0" baseline="0">
          <a:solidFill>
            <a:schemeClr val="tx1"/>
          </a:solidFill>
          <a:effectLst/>
          <a:latin typeface="Calibri" pitchFamily="2" charset="0"/>
          <a:ea typeface="Calibri" pitchFamily="2" charset="0"/>
          <a:cs typeface="Calibri" pitchFamily="2" charset="0"/>
        </a:defRPr>
      </a:lvl8pPr>
      <a:lvl9pPr marL="2743200" marR="0" indent="0" algn="l" defTabSz="685800">
        <a:lnSpc>
          <a:spcPct val="100000"/>
        </a:lnSpc>
        <a:spcBef>
          <a:spcPts val="0"/>
        </a:spcBef>
        <a:spcAft>
          <a:spcPts val="0"/>
        </a:spcAft>
        <a:buNone/>
        <a:tabLst/>
        <a:defRPr lang="en-US" sz="1350" b="0" i="0" u="none" strike="noStrike" kern="1" cap="none" spc="0" baseline="0">
          <a:solidFill>
            <a:schemeClr val="tx1"/>
          </a:solidFill>
          <a:effectLst/>
          <a:latin typeface="Calibri" pitchFamily="2" charset="0"/>
          <a:ea typeface="Calibri" pitchFamily="2" charset="0"/>
          <a:cs typeface="Calibri" pitchFamily="2" charset="0"/>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LEBAABwNQAAuQgAABAAAAAmAAAACAAAAL8vAAAAAAAA"/>
              </a:ext>
            </a:extLst>
          </p:cNvSpPr>
          <p:nvPr>
            <p:ph type="title"/>
          </p:nvPr>
        </p:nvSpPr>
        <p:spPr>
          <a:xfrm>
            <a:off x="457200" y="274955"/>
            <a:ext cx="8229600" cy="1143000"/>
          </a:xfrm>
          <a:prstGeom prst="rect">
            <a:avLst/>
          </a:prstGeom>
        </p:spPr>
        <p:txBody>
          <a:bodyPr vert="horz" wrap="square" lIns="91440" tIns="45720" rIns="91440" bIns="45720" numCol="1" spcCol="215900" anchor="ctr">
            <a:prstTxWarp prst="textNoShape">
              <a:avLst/>
            </a:prstTxWarp>
          </a:body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NgJAABwNQAAsCUAABAAAAAmAAAACAAAAD8vAAAAAAAA"/>
              </a:ext>
            </a:extLst>
          </p:cNvSpPr>
          <p:nvPr>
            <p:ph type="body" idx="1"/>
          </p:nvPr>
        </p:nvSpPr>
        <p:spPr>
          <a:xfrm>
            <a:off x="457200" y="1600200"/>
            <a:ext cx="8229600" cy="4526280"/>
          </a:xfrm>
          <a:prstGeom prst="rect">
            <a:avLst/>
          </a:prstGeo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BonAADwDwAAWSkAABAAAAAmAAAACAAAAL+PAAAAAAAA"/>
              </a:ext>
            </a:extLst>
          </p:cNvSpPr>
          <p:nvPr>
            <p:ph type="dt" sz="half" idx="2"/>
          </p:nvPr>
        </p:nvSpPr>
        <p:spPr>
          <a:xfrm>
            <a:off x="457200" y="6356350"/>
            <a:ext cx="2133600" cy="365125"/>
          </a:xfrm>
          <a:prstGeom prst="rect">
            <a:avLst/>
          </a:prstGeom>
        </p:spPr>
        <p:txBody>
          <a:bodyPr vert="horz" wrap="square" lIns="91440" tIns="45720" rIns="91440" bIns="45720" numCol="1" spcCol="215900" anchor="ctr">
            <a:prstTxWarp prst="textNoShape">
              <a:avLst/>
            </a:prstTxWarp>
          </a:bodyPr>
          <a:lstStyle>
            <a:lvl1pPr algn="l">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28/08/2020</a:t>
            </a: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BMAABonAAAIJQAAWSkAABAAAAAmAAAACAAAAL+PAAAAAAAA"/>
              </a:ext>
            </a:extLst>
          </p:cNvSpPr>
          <p:nvPr>
            <p:ph type="ftr" sz="quarter" idx="3"/>
          </p:nvPr>
        </p:nvSpPr>
        <p:spPr>
          <a:xfrm>
            <a:off x="3124200" y="6356350"/>
            <a:ext cx="2895600" cy="365125"/>
          </a:xfrm>
          <a:prstGeom prst="rect">
            <a:avLst/>
          </a:prstGeom>
        </p:spPr>
        <p:txBody>
          <a:bodyPr vert="horz" wrap="square" lIns="91440" tIns="45720" rIns="91440" bIns="45720" numCol="1" spcCol="215900" anchor="ctr">
            <a:prstTxWarp prst="textNoShape">
              <a:avLst/>
            </a:prstTxWarp>
          </a:bodyPr>
          <a:lstStyle>
            <a:lvl1pPr algn="ct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   Datta Meghe Institute of Medical Sciences  Deemed to be University,  Sawangi (Meghe)Wardha</a:t>
            </a: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UCgAABonAABwNQAAWSkAABAAAAAmAAAACAAAAL+PAAAAAAAA"/>
              </a:ext>
            </a:extLst>
          </p:cNvSpPr>
          <p:nvPr>
            <p:ph type="sldNum" sz="quarter" idx="4"/>
          </p:nvPr>
        </p:nvSpPr>
        <p:spPr>
          <a:xfrm>
            <a:off x="6553200" y="6356350"/>
            <a:ext cx="2133600" cy="365125"/>
          </a:xfrm>
          <a:prstGeom prst="rect">
            <a:avLst/>
          </a:prstGeom>
        </p:spPr>
        <p:txBody>
          <a:bodyPr vert="horz" wrap="square" lIns="91440" tIns="45720" rIns="91440" bIns="45720" numCol="1" spcCol="215900" anchor="ctr">
            <a:prstTxWarp prst="textNoShape">
              <a:avLst/>
            </a:prstTxWarp>
          </a:bodyPr>
          <a:lstStyle>
            <a:lvl1pPr algn="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0F7904E9-A7E2-2CF2-ACC1-51A74A8F5A04}" type="slidenum">
              <a:t>‹#›</a:t>
            </a:fld>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p:txStyles>
    <p:titleStyle>
      <a:lvl1pPr marL="0" marR="0" indent="0" algn="ctr" defTabSz="914400">
        <a:lnSpc>
          <a:spcPct val="100000"/>
        </a:lnSpc>
        <a:spcBef>
          <a:spcPts val="0"/>
        </a:spcBef>
        <a:spcAft>
          <a:spcPts val="0"/>
        </a:spcAft>
        <a:buNone/>
        <a:tabLst/>
        <a:defRPr lang="en-US" sz="44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titleStyle>
    <p:bodyStyle>
      <a:lvl1pPr marL="342900" marR="0" indent="-342900" algn="l" defTabSz="914400">
        <a:lnSpc>
          <a:spcPct val="100000"/>
        </a:lnSpc>
        <a:spcBef>
          <a:spcPts val="0"/>
        </a:spcBef>
        <a:spcAft>
          <a:spcPts val="0"/>
        </a:spcAft>
        <a:buClrTx/>
        <a:buSzTx/>
        <a:buFont typeface="Arial" pitchFamily="2" charset="0"/>
        <a:buChar char="•"/>
        <a:tabLst/>
        <a:defRPr lang="en-US" sz="3200" b="0" i="0" u="none" strike="noStrike" kern="1" cap="none" spc="0" baseline="0">
          <a:solidFill>
            <a:schemeClr val="tx1"/>
          </a:solidFill>
          <a:effectLst/>
          <a:latin typeface="Calibri" pitchFamily="2" charset="0"/>
          <a:ea typeface="Calibri" pitchFamily="2" charset="0"/>
          <a:cs typeface="Calibri" pitchFamily="2" charset="0"/>
        </a:defRPr>
      </a:lvl1pPr>
      <a:lvl2pPr marL="742950" marR="0" indent="-285750" algn="l" defTabSz="914400">
        <a:lnSpc>
          <a:spcPct val="100000"/>
        </a:lnSpc>
        <a:spcBef>
          <a:spcPts val="0"/>
        </a:spcBef>
        <a:spcAft>
          <a:spcPts val="0"/>
        </a:spcAft>
        <a:buClrTx/>
        <a:buSzTx/>
        <a:buFont typeface="Arial" pitchFamily="2" charset="0"/>
        <a:buChar char="–"/>
        <a:tabLst/>
        <a:defRPr lang="en-US" sz="2800" b="0" i="0" u="none" strike="noStrike" kern="1" cap="none" spc="0" baseline="0">
          <a:solidFill>
            <a:schemeClr val="tx1"/>
          </a:solidFill>
          <a:effectLst/>
          <a:latin typeface="Calibri" pitchFamily="2" charset="0"/>
          <a:ea typeface="Calibri" pitchFamily="2" charset="0"/>
          <a:cs typeface="Calibri" pitchFamily="2" charset="0"/>
        </a:defRPr>
      </a:lvl2pPr>
      <a:lvl3pPr marL="1143000" marR="0" indent="-228600" algn="l" defTabSz="914400">
        <a:lnSpc>
          <a:spcPct val="100000"/>
        </a:lnSpc>
        <a:spcBef>
          <a:spcPts val="0"/>
        </a:spcBef>
        <a:spcAft>
          <a:spcPts val="0"/>
        </a:spcAft>
        <a:buClrTx/>
        <a:buSzTx/>
        <a:buFont typeface="Arial" pitchFamily="2" charset="0"/>
        <a:buChar char="•"/>
        <a:tabLst/>
        <a:defRPr lang="en-US" sz="2400" b="0" i="0" u="none" strike="noStrike" kern="1" cap="none" spc="0" baseline="0">
          <a:solidFill>
            <a:schemeClr val="tx1"/>
          </a:solidFill>
          <a:effectLst/>
          <a:latin typeface="Calibri" pitchFamily="2" charset="0"/>
          <a:ea typeface="Calibri" pitchFamily="2" charset="0"/>
          <a:cs typeface="Calibri" pitchFamily="2" charset="0"/>
        </a:defRPr>
      </a:lvl3pPr>
      <a:lvl4pPr marL="1600200" marR="0" indent="-228600" algn="l" defTabSz="9144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4pPr>
      <a:lvl5pPr marL="2057400" marR="0" indent="-228600" algn="l" defTabSz="9144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5pPr>
      <a:lvl6pPr marL="2514600" marR="0" indent="-228600" algn="l" defTabSz="9144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6pPr>
      <a:lvl7pPr marL="2971800" marR="0" indent="-228600" algn="l" defTabSz="9144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7pPr>
      <a:lvl8pPr marL="3429000" marR="0" indent="-228600" algn="l" defTabSz="9144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8pPr>
      <a:lvl9pPr marL="3886200" marR="0" indent="-228600" algn="l" defTabSz="9144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gMAAD8CAABiNAAAZwoAABAAAAAmAAAACAAAAL8vAAAAAAAA"/>
              </a:ext>
            </a:extLst>
          </p:cNvSpPr>
          <p:nvPr>
            <p:ph type="title"/>
          </p:nvPr>
        </p:nvSpPr>
        <p:spPr>
          <a:xfrm>
            <a:off x="628650" y="365125"/>
            <a:ext cx="7886700" cy="1325880"/>
          </a:xfrm>
          <a:prstGeom prst="rect">
            <a:avLst/>
          </a:prstGeom>
        </p:spPr>
        <p:txBody>
          <a:bodyPr vert="horz" wrap="square" lIns="91440" tIns="45720" rIns="91440" bIns="45720" numCol="1" spcCol="215900" anchor="ctr">
            <a:prstTxWarp prst="textNoShape">
              <a:avLst/>
            </a:prstTxWarp>
          </a:body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gMAADsLAABiNAAAACYAABAAAAAmAAAACAAAAD8vAAAAAAAA"/>
              </a:ext>
            </a:extLst>
          </p:cNvSpPr>
          <p:nvPr>
            <p:ph type="body" idx="1"/>
          </p:nvPr>
        </p:nvSpPr>
        <p:spPr>
          <a:xfrm>
            <a:off x="628650" y="1825625"/>
            <a:ext cx="7886700" cy="4351655"/>
          </a:xfrm>
          <a:prstGeom prst="rect">
            <a:avLst/>
          </a:prstGeo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gMAABonAACGEAAAWSkAABAAAAAmAAAACAAAAL+PAAAAAAAA"/>
              </a:ext>
            </a:extLst>
          </p:cNvSpPr>
          <p:nvPr>
            <p:ph type="dt" sz="half" idx="2"/>
          </p:nvPr>
        </p:nvSpPr>
        <p:spPr>
          <a:xfrm>
            <a:off x="628650" y="6356350"/>
            <a:ext cx="2057400" cy="365125"/>
          </a:xfrm>
          <a:prstGeom prst="rect">
            <a:avLst/>
          </a:prstGeom>
        </p:spPr>
        <p:txBody>
          <a:bodyPr vert="horz" wrap="square" lIns="91440" tIns="45720" rIns="91440" bIns="45720" numCol="1" spcCol="215900" anchor="ctr">
            <a:prstTxWarp prst="textNoShape">
              <a:avLst/>
            </a:prstTxWarp>
          </a:bodyPr>
          <a:lstStyle>
            <a:lvl1pPr algn="l">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0F79441C-52E2-2CB2-ACC1-A4E70A8F5AF1}" type="datetime1">
              <a:t>2/28/2025</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hIAABonAACeJQAAWSkAABAAAAAmAAAACAAAAL+PAAAAAAAA"/>
              </a:ext>
            </a:extLst>
          </p:cNvSpPr>
          <p:nvPr>
            <p:ph type="ftr" sz="quarter" idx="3"/>
          </p:nvPr>
        </p:nvSpPr>
        <p:spPr>
          <a:xfrm>
            <a:off x="3028950" y="6356350"/>
            <a:ext cx="3086100" cy="365125"/>
          </a:xfrm>
          <a:prstGeom prst="rect">
            <a:avLst/>
          </a:prstGeom>
        </p:spPr>
        <p:txBody>
          <a:bodyPr vert="horz" wrap="square" lIns="91440" tIns="45720" rIns="91440" bIns="45720" numCol="1" spcCol="215900" anchor="ctr">
            <a:prstTxWarp prst="textNoShape">
              <a:avLst/>
            </a:prstTxWarp>
          </a:bodyPr>
          <a:lstStyle>
            <a:lvl1pPr algn="ct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uicAABonAABiNAAAWSkAABAAAAAmAAAACAAAAL+PAAAAAAAA"/>
              </a:ext>
            </a:extLst>
          </p:cNvSpPr>
          <p:nvPr>
            <p:ph type="sldNum" sz="quarter" idx="4"/>
          </p:nvPr>
        </p:nvSpPr>
        <p:spPr>
          <a:xfrm>
            <a:off x="6457950" y="6356350"/>
            <a:ext cx="2057400" cy="365125"/>
          </a:xfrm>
          <a:prstGeom prst="rect">
            <a:avLst/>
          </a:prstGeom>
        </p:spPr>
        <p:txBody>
          <a:bodyPr vert="horz" wrap="square" lIns="91440" tIns="45720" rIns="91440" bIns="45720" numCol="1" spcCol="215900" anchor="ctr">
            <a:prstTxWarp prst="textNoShape">
              <a:avLst/>
            </a:prstTxWarp>
          </a:bodyPr>
          <a:lstStyle>
            <a:lvl1pPr algn="r">
              <a:defRPr lang="en-US" sz="1200" cap="none">
                <a:solidFill>
                  <a:srgbClr val="8C8C8C"/>
                </a:solidFill>
              </a:defRPr>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0F796CD7-99E2-2C9A-ACC1-6FCF228F5A3A}" type="slidenum">
              <a:t>‹#›</a:t>
            </a:fld>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p:txStyles>
    <p:titleStyle>
      <a:lvl1pPr marL="0" marR="0" indent="0" algn="l" defTabSz="914400">
        <a:lnSpc>
          <a:spcPct val="90000"/>
        </a:lnSpc>
        <a:spcBef>
          <a:spcPts val="0"/>
        </a:spcBef>
        <a:spcAft>
          <a:spcPts val="0"/>
        </a:spcAft>
        <a:buNone/>
        <a:tabLst/>
        <a:defRPr lang="en-US" sz="4400" b="0" i="0" u="none" strike="noStrike" kern="1" cap="none" spc="0" baseline="0">
          <a:solidFill>
            <a:schemeClr val="tx1"/>
          </a:solidFill>
          <a:effectLst/>
          <a:latin typeface="Calibri Light" pitchFamily="2" charset="0"/>
          <a:ea typeface="Calibri Light" pitchFamily="2" charset="0"/>
          <a:cs typeface="Calibri Light"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en-US" sz="2800" b="0" i="0" u="none" strike="noStrike" kern="1" cap="none" spc="0" baseline="0">
          <a:solidFill>
            <a:schemeClr val="tx1"/>
          </a:solidFill>
          <a:effectLst/>
          <a:latin typeface="Calibri" pitchFamily="2" charset="0"/>
          <a:ea typeface="Calibri" pitchFamily="2" charset="0"/>
          <a:cs typeface="Calibri" pitchFamily="2" charset="0"/>
        </a:defRPr>
      </a:lvl1pPr>
      <a:lvl2pPr marL="685800" marR="0" indent="-228600" algn="l" defTabSz="914400">
        <a:lnSpc>
          <a:spcPct val="90000"/>
        </a:lnSpc>
        <a:spcBef>
          <a:spcPts val="500"/>
        </a:spcBef>
        <a:spcAft>
          <a:spcPts val="0"/>
        </a:spcAft>
        <a:buClrTx/>
        <a:buSzTx/>
        <a:buFont typeface="Arial" pitchFamily="2" charset="0"/>
        <a:buChar char="•"/>
        <a:tabLst/>
        <a:defRPr lang="en-US" sz="2400" b="0" i="0" u="none" strike="noStrike" kern="1" cap="none" spc="0" baseline="0">
          <a:solidFill>
            <a:schemeClr val="tx1"/>
          </a:solidFill>
          <a:effectLst/>
          <a:latin typeface="Calibri" pitchFamily="2" charset="0"/>
          <a:ea typeface="Calibri" pitchFamily="2" charset="0"/>
          <a:cs typeface="Calibri" pitchFamily="2" charset="0"/>
        </a:defRPr>
      </a:lvl2pPr>
      <a:lvl3pPr marL="1143000" marR="0" indent="-228600" algn="l" defTabSz="914400">
        <a:lnSpc>
          <a:spcPct val="90000"/>
        </a:lnSpc>
        <a:spcBef>
          <a:spcPts val="50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3pPr>
      <a:lvl4pPr marL="16002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20574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5146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9718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4290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8862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6.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10;&#10;Description automatically generated"/>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VbHtZh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AAAAABGBQAAQDgAAOokAAAQAAAAJgAAAAgAAAD//////////w=="/>
              </a:ext>
            </a:extLst>
          </p:cNvPicPr>
          <p:nvPr/>
        </p:nvPicPr>
        <p:blipFill>
          <a:blip r:embed="rId3"/>
          <a:stretch>
            <a:fillRect/>
          </a:stretch>
        </p:blipFill>
        <p:spPr>
          <a:xfrm>
            <a:off x="0" y="857250"/>
            <a:ext cx="9144000" cy="5143500"/>
          </a:xfrm>
          <a:prstGeom prst="rect">
            <a:avLst/>
          </a:prstGeom>
          <a:noFill/>
          <a:ln>
            <a:noFill/>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uicAABonAABiNAAAWSkAABAAAAAmAAAACAAAAAAAAAAAAAAA"/>
              </a:ext>
            </a:extLst>
          </p:cNvSpPr>
          <p:nvPr>
            <p:ph type="sldNum" sz="quarter" idx="12"/>
          </p:nvPr>
        </p:nvSpPr>
        <p:spPr/>
        <p:txBody>
          <a:bodyPr/>
          <a:lstStyle/>
          <a:p>
            <a:pPr>
              <a:defRPr lang="en-US"/>
            </a:pPr>
            <a:fld id="{0F79679C-D2E2-2C91-ACC1-24C4298F5A71}" type="slidenum">
              <a:rPr/>
              <a:t>10</a:t>
            </a:fld>
            <a:endParaRPr/>
          </a:p>
        </p:txBody>
      </p:sp>
      <p:graphicFrame>
        <p:nvGraphicFramePr>
          <p:cNvPr id="3" name="Table1"/>
          <p:cNvGraphicFramePr>
            <a:graphicFrameLocks noGrp="1"/>
          </p:cNvGraphicFramePr>
          <p:nvPr>
            <p:extLst>
              <p:ext uri="{D42A27DB-BD31-4B8C-83A1-F6EECF244321}">
                <p14:modId xmlns:p14="http://schemas.microsoft.com/office/powerpoint/2010/main" val="382035412"/>
              </p:ext>
            </p:extLst>
          </p:nvPr>
        </p:nvGraphicFramePr>
        <p:xfrm>
          <a:off x="95250" y="514592"/>
          <a:ext cx="8953499" cy="6343408"/>
        </p:xfrm>
        <a:graphic>
          <a:graphicData uri="http://schemas.openxmlformats.org/drawingml/2006/table">
            <a:tbl>
              <a:tblPr>
                <a:noFill/>
              </a:tblPr>
              <a:tblGrid>
                <a:gridCol w="404830">
                  <a:extLst>
                    <a:ext uri="{9D8B030D-6E8A-4147-A177-3AD203B41FA5}">
                      <a16:colId xmlns:a16="http://schemas.microsoft.com/office/drawing/2014/main" val="20000"/>
                    </a:ext>
                  </a:extLst>
                </a:gridCol>
                <a:gridCol w="2267051">
                  <a:extLst>
                    <a:ext uri="{9D8B030D-6E8A-4147-A177-3AD203B41FA5}">
                      <a16:colId xmlns:a16="http://schemas.microsoft.com/office/drawing/2014/main" val="20001"/>
                    </a:ext>
                  </a:extLst>
                </a:gridCol>
                <a:gridCol w="2511971">
                  <a:extLst>
                    <a:ext uri="{9D8B030D-6E8A-4147-A177-3AD203B41FA5}">
                      <a16:colId xmlns:a16="http://schemas.microsoft.com/office/drawing/2014/main" val="20002"/>
                    </a:ext>
                  </a:extLst>
                </a:gridCol>
                <a:gridCol w="2043720">
                  <a:extLst>
                    <a:ext uri="{9D8B030D-6E8A-4147-A177-3AD203B41FA5}">
                      <a16:colId xmlns:a16="http://schemas.microsoft.com/office/drawing/2014/main" val="20003"/>
                    </a:ext>
                  </a:extLst>
                </a:gridCol>
                <a:gridCol w="1725927">
                  <a:extLst>
                    <a:ext uri="{9D8B030D-6E8A-4147-A177-3AD203B41FA5}">
                      <a16:colId xmlns:a16="http://schemas.microsoft.com/office/drawing/2014/main" val="20004"/>
                    </a:ext>
                  </a:extLst>
                </a:gridCol>
              </a:tblGrid>
              <a:tr h="1485658">
                <a:tc>
                  <a:txBody>
                    <a:bodyPr/>
                    <a:lstStyle/>
                    <a:p>
                      <a:pPr marL="0" marR="0" indent="0" algn="ctr">
                        <a:lnSpc>
                          <a:spcPct val="100000"/>
                        </a:lnSpc>
                        <a:buNone/>
                        <a:defRPr lang="en-US" b="1" cap="none">
                          <a:solidFill>
                            <a:srgbClr val="FFFFFF"/>
                          </a:solidFill>
                        </a:defRPr>
                      </a:pPr>
                      <a:r>
                        <a:rPr lang="en-US" sz="1600" cap="none" dirty="0">
                          <a:latin typeface="Times New Roman" pitchFamily="1" charset="0"/>
                          <a:ea typeface="Calibri" pitchFamily="2" charset="0"/>
                          <a:cs typeface="Times New Roman" pitchFamily="1" charset="0"/>
                        </a:rPr>
                        <a:t>S. No.</a:t>
                      </a:r>
                    </a:p>
                  </a:txBody>
                  <a:tcPr marL="68580" marR="-635" marT="68580" marB="-635" anchor="ctr">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accent1"/>
                    </a:solidFill>
                  </a:tcPr>
                </a:tc>
                <a:tc>
                  <a:txBody>
                    <a:bodyPr/>
                    <a:lstStyle/>
                    <a:p>
                      <a:pPr marL="0" marR="0" indent="0" algn="ctr">
                        <a:lnSpc>
                          <a:spcPct val="100000"/>
                        </a:lnSpc>
                        <a:buNone/>
                        <a:defRPr lang="en-US" b="1" cap="none">
                          <a:solidFill>
                            <a:srgbClr val="FFFFFF"/>
                          </a:solidFill>
                        </a:defRPr>
                      </a:pPr>
                      <a:r>
                        <a:rPr lang="en-US" cap="none" dirty="0">
                          <a:latin typeface="Times New Roman" pitchFamily="1" charset="0"/>
                          <a:ea typeface="Calibri" pitchFamily="2" charset="0"/>
                          <a:cs typeface="Times New Roman" pitchFamily="1" charset="0"/>
                        </a:rPr>
                        <a:t>Title of the Article</a:t>
                      </a:r>
                    </a:p>
                    <a:p>
                      <a:pPr marL="0" marR="0" indent="0" algn="ctr" defTabSz="914400">
                        <a:lnSpc>
                          <a:spcPct val="100000"/>
                        </a:lnSpc>
                        <a:spcBef>
                          <a:spcPts val="0"/>
                        </a:spcBef>
                        <a:spcAft>
                          <a:spcPts val="0"/>
                        </a:spcAft>
                        <a:buNone/>
                        <a:tabLst/>
                        <a:defRPr lang="en-US" b="1" cap="none">
                          <a:solidFill>
                            <a:srgbClr val="FFFFFF"/>
                          </a:solidFill>
                        </a:defRPr>
                      </a:pPr>
                      <a:r>
                        <a:rPr lang="en-US" cap="none" dirty="0">
                          <a:latin typeface="Times New Roman" pitchFamily="1" charset="0"/>
                          <a:ea typeface="Calibri" pitchFamily="2" charset="0"/>
                          <a:cs typeface="Times New Roman" pitchFamily="1" charset="0"/>
                        </a:rPr>
                        <a:t>Author Year of publication</a:t>
                      </a:r>
                    </a:p>
                  </a:txBody>
                  <a:tcPr marL="68580" marR="-635" marT="68580" marB="-635" anchor="ctr">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accent1"/>
                    </a:solidFill>
                  </a:tcPr>
                </a:tc>
                <a:tc>
                  <a:txBody>
                    <a:bodyPr/>
                    <a:lstStyle/>
                    <a:p>
                      <a:pPr marL="0" marR="0" indent="0" algn="ctr">
                        <a:lnSpc>
                          <a:spcPct val="100000"/>
                        </a:lnSpc>
                        <a:buNone/>
                        <a:defRPr lang="en-US" b="1" cap="none">
                          <a:solidFill>
                            <a:srgbClr val="FFFFFF"/>
                          </a:solidFill>
                        </a:defRPr>
                      </a:pPr>
                      <a:r>
                        <a:rPr lang="en-US" cap="none" dirty="0">
                          <a:latin typeface="Times New Roman" pitchFamily="1" charset="0"/>
                          <a:ea typeface="Calibri" pitchFamily="2" charset="0"/>
                          <a:cs typeface="Times New Roman" pitchFamily="1" charset="0"/>
                        </a:rPr>
                        <a:t>Focus of Study, Design, Objectives , Method used and Sample size </a:t>
                      </a:r>
                    </a:p>
                  </a:txBody>
                  <a:tcPr marL="68580" marR="-635" marT="68580" marB="-635" anchor="ctr">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accent1"/>
                    </a:solidFill>
                  </a:tcPr>
                </a:tc>
                <a:tc>
                  <a:txBody>
                    <a:bodyPr/>
                    <a:lstStyle/>
                    <a:p>
                      <a:pPr marL="0" marR="0" indent="0" algn="ctr">
                        <a:lnSpc>
                          <a:spcPct val="100000"/>
                        </a:lnSpc>
                        <a:buNone/>
                        <a:defRPr lang="en-US" b="1" cap="none">
                          <a:solidFill>
                            <a:srgbClr val="FFFFFF"/>
                          </a:solidFill>
                        </a:defRPr>
                      </a:pPr>
                      <a:r>
                        <a:rPr lang="en-US" cap="none" dirty="0">
                          <a:latin typeface="Times New Roman" pitchFamily="1" charset="0"/>
                          <a:ea typeface="Calibri" pitchFamily="2" charset="0"/>
                          <a:cs typeface="Times New Roman" pitchFamily="1" charset="0"/>
                        </a:rPr>
                        <a:t>Findings of the study and their conclusions</a:t>
                      </a:r>
                    </a:p>
                  </a:txBody>
                  <a:tcPr marL="68580" marR="-635" marT="68580" marB="-635" anchor="ctr">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accent1"/>
                    </a:solidFill>
                  </a:tcPr>
                </a:tc>
                <a:tc>
                  <a:txBody>
                    <a:bodyPr/>
                    <a:lstStyle/>
                    <a:p>
                      <a:pPr marL="0" marR="0" indent="0" algn="ctr">
                        <a:lnSpc>
                          <a:spcPct val="100000"/>
                        </a:lnSpc>
                        <a:buNone/>
                        <a:defRPr lang="en-US" b="1" cap="none">
                          <a:solidFill>
                            <a:srgbClr val="FFFFFF"/>
                          </a:solidFill>
                        </a:defRPr>
                      </a:pPr>
                      <a:r>
                        <a:rPr lang="en-US" cap="none" dirty="0">
                          <a:latin typeface="Times New Roman" pitchFamily="1" charset="0"/>
                          <a:ea typeface="Calibri" pitchFamily="2" charset="0"/>
                          <a:cs typeface="Times New Roman" pitchFamily="1" charset="0"/>
                        </a:rPr>
                        <a:t>Remarks of the Scholar on limitations </a:t>
                      </a:r>
                    </a:p>
                  </a:txBody>
                  <a:tcPr marL="68580" marR="-635" marT="68580" marB="-635" anchor="ctr">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accent1"/>
                    </a:solidFill>
                  </a:tcPr>
                </a:tc>
                <a:extLst>
                  <a:ext uri="{0D108BD9-81ED-4DB2-BD59-A6C34878D82A}">
                    <a16:rowId xmlns:a16="http://schemas.microsoft.com/office/drawing/2014/main" val="10000"/>
                  </a:ext>
                  <a:ext uri="smNativeData">
                    <pr:rowheight xmlns:pr="smNativeData" xmlns="" xmlns:p15="http://schemas.microsoft.com/office/powerpoint/2012/main" xmlns:p14="http://schemas.microsoft.com/office/powerpoint/2010/main" xmlns:mc="http://schemas.openxmlformats.org/markup-compatibility/2006" dt="1726853461" type="min" val="1898015"/>
                  </a:ext>
                </a:extLst>
              </a:tr>
              <a:tr h="2367768">
                <a:tc>
                  <a:txBody>
                    <a:bodyPr/>
                    <a:lstStyle/>
                    <a:p>
                      <a:pPr marL="0" marR="0" indent="0" algn="l">
                        <a:lnSpc>
                          <a:spcPct val="107000"/>
                        </a:lnSpc>
                        <a:spcAft>
                          <a:spcPts val="800"/>
                        </a:spcAft>
                        <a:buNone/>
                        <a:defRPr lang="en-US" cap="none">
                          <a:solidFill>
                            <a:srgbClr val="000000"/>
                          </a:solidFill>
                        </a:defRPr>
                      </a:pPr>
                      <a:r>
                        <a:rPr lang="en-US" sz="1200" cap="none">
                          <a:latin typeface="Times New Roman" pitchFamily="1" charset="0"/>
                          <a:ea typeface="Calibri" pitchFamily="2" charset="0"/>
                          <a:cs typeface="Times New Roman" pitchFamily="1" charset="0"/>
                        </a:rPr>
                        <a:t>1</a:t>
                      </a:r>
                      <a:endParaRPr lang="en-IN" sz="1100" cap="none"/>
                    </a:p>
                  </a:txBody>
                  <a:tcPr marL="68580" marR="-635" marT="68580" marB="-635">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rgbClr val="D1D8E8"/>
                    </a:solidFill>
                  </a:tcPr>
                </a:tc>
                <a:tc>
                  <a:txBody>
                    <a:bodyPr/>
                    <a:lstStyle/>
                    <a:p>
                      <a:pPr marL="288290" marR="101600" lvl="0" indent="-342900" algn="just" defTabSz="914400" eaLnBrk="1" fontAlgn="auto" latinLnBrk="0" hangingPunct="1">
                        <a:lnSpc>
                          <a:spcPct val="100000"/>
                        </a:lnSpc>
                        <a:spcBef>
                          <a:spcPts val="0"/>
                        </a:spcBef>
                        <a:spcAft>
                          <a:spcPts val="0"/>
                        </a:spcAft>
                        <a:buClrTx/>
                        <a:buSzTx/>
                        <a:buFontTx/>
                        <a:buNone/>
                        <a:tabLst>
                          <a:tab pos="562610" algn="l"/>
                        </a:tabLst>
                        <a:defRPr lang="en-IN" sz="1000" cap="none">
                          <a:solidFill>
                            <a:srgbClr val="000000"/>
                          </a:solidFill>
                          <a:latin typeface="Times New Roman" pitchFamily="1" charset="0"/>
                          <a:ea typeface="Calibri" pitchFamily="2" charset="0"/>
                          <a:cs typeface="Times New Roman" pitchFamily="1" charset="0"/>
                        </a:defRPr>
                      </a:pPr>
                      <a:r>
                        <a:rPr lang="en-US" sz="1200" cap="none" dirty="0"/>
                        <a:t>        </a:t>
                      </a:r>
                      <a:r>
                        <a:rPr lang="en-US" sz="1200" b="0" i="0" dirty="0">
                          <a:solidFill>
                            <a:srgbClr val="222222"/>
                          </a:solidFill>
                          <a:effectLst/>
                          <a:latin typeface="Times New Roman" panose="02020603050405020304" pitchFamily="18" charset="0"/>
                          <a:cs typeface="Times New Roman" panose="02020603050405020304" pitchFamily="18" charset="0"/>
                        </a:rPr>
                        <a:t>Agarwal, </a:t>
                      </a:r>
                      <a:r>
                        <a:rPr lang="en-US" sz="1200" b="0" i="0" dirty="0" err="1">
                          <a:solidFill>
                            <a:srgbClr val="222222"/>
                          </a:solidFill>
                          <a:effectLst/>
                          <a:latin typeface="Times New Roman" panose="02020603050405020304" pitchFamily="18" charset="0"/>
                          <a:cs typeface="Times New Roman" panose="02020603050405020304" pitchFamily="18" charset="0"/>
                        </a:rPr>
                        <a:t>Visesh</a:t>
                      </a:r>
                      <a:r>
                        <a:rPr lang="en-US" sz="1200" b="0" i="0" dirty="0">
                          <a:solidFill>
                            <a:srgbClr val="222222"/>
                          </a:solidFill>
                          <a:effectLst/>
                          <a:latin typeface="Times New Roman" panose="02020603050405020304" pitchFamily="18" charset="0"/>
                          <a:cs typeface="Times New Roman" panose="02020603050405020304" pitchFamily="18" charset="0"/>
                        </a:rPr>
                        <a:t>, Ravi Ray, and Nisha Varghese. "An AI-Powered Personal Finance Assistant: Enhancing Financial Literacy and Management.“</a:t>
                      </a:r>
                    </a:p>
                    <a:p>
                      <a:pPr marL="288290" marR="101600" indent="-342900" algn="just" defTabSz="914400">
                        <a:lnSpc>
                          <a:spcPct val="100000"/>
                        </a:lnSpc>
                        <a:buNone/>
                        <a:tabLst>
                          <a:tab pos="562610" algn="l"/>
                        </a:tabLst>
                        <a:defRPr lang="en-IN" sz="1000" cap="none">
                          <a:solidFill>
                            <a:srgbClr val="000000"/>
                          </a:solidFill>
                          <a:latin typeface="Times New Roman" pitchFamily="1" charset="0"/>
                          <a:ea typeface="Calibri" pitchFamily="2" charset="0"/>
                          <a:cs typeface="Times New Roman" pitchFamily="1" charset="0"/>
                        </a:defRPr>
                      </a:pPr>
                      <a:endParaRPr lang="en-US" sz="1200" cap="none" dirty="0"/>
                    </a:p>
                  </a:txBody>
                  <a:tcPr marL="51435" marR="9525" marT="51435" marB="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rgbClr val="D1D8E8"/>
                    </a:solidFill>
                  </a:tcPr>
                </a:tc>
                <a:tc>
                  <a:txBody>
                    <a:bodyPr/>
                    <a:lstStyle/>
                    <a:p>
                      <a:pPr marL="171450" indent="-171450" algn="just">
                        <a:buFont typeface="Arial" panose="020B0604020202020204" pitchFamily="34" charset="0"/>
                        <a:buChar char="•"/>
                      </a:pPr>
                      <a:r>
                        <a:rPr lang="en-US" sz="1200" b="0" i="0" u="none" strike="noStrike" kern="1" cap="none" spc="0" baseline="0" dirty="0">
                          <a:solidFill>
                            <a:srgbClr val="000000"/>
                          </a:solidFill>
                          <a:effectLst/>
                          <a:latin typeface="Times New Roman" pitchFamily="1" charset="0"/>
                          <a:cs typeface="Times New Roman" pitchFamily="1" charset="0"/>
                        </a:rPr>
                        <a:t>The focus of the study is to develop an AI-powered personal finance assistant designed to address the challenges of personal financial management. These challenges include the complex financial landscape, lack of financial literacy, difficulties in tracking expenses, budgeting, and the inadequacies of existing tools, which often lack personalization and offer static budgeting and generic investment advice. </a:t>
                      </a:r>
                    </a:p>
                  </a:txBody>
                  <a:tcPr marL="51435" marR="9525" marT="51435" marB="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rgbClr val="D1D8E8"/>
                    </a:solidFill>
                  </a:tcPr>
                </a:tc>
                <a:tc>
                  <a:txBody>
                    <a:bodyPr/>
                    <a:lstStyle/>
                    <a:p>
                      <a:pPr marL="171450" marR="0" indent="-171450" algn="just">
                        <a:lnSpc>
                          <a:spcPct val="107000"/>
                        </a:lnSpc>
                        <a:spcAft>
                          <a:spcPts val="800"/>
                        </a:spcAft>
                        <a:buFont typeface="Arial" panose="020B0604020202020204" pitchFamily="34" charset="0"/>
                        <a:buChar char="•"/>
                        <a:defRPr lang="en-US" cap="none">
                          <a:solidFill>
                            <a:srgbClr val="000000"/>
                          </a:solidFill>
                          <a:latin typeface="Times New Roman" pitchFamily="1" charset="0"/>
                          <a:ea typeface="Times New Roman" pitchFamily="1" charset="0"/>
                          <a:cs typeface="Times New Roman" pitchFamily="1" charset="0"/>
                        </a:defRPr>
                      </a:pPr>
                      <a:r>
                        <a:rPr lang="en-US" sz="12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The methodology involves qualitative and quantitative evaluations, including focus groups, usability assessments, and utility across diverse demographics.</a:t>
                      </a:r>
                      <a:endParaRPr lang="en-IN" sz="1200" cap="none" dirty="0">
                        <a:latin typeface="Times New Roman" panose="02020603050405020304" pitchFamily="18" charset="0"/>
                        <a:cs typeface="Times New Roman" panose="02020603050405020304" pitchFamily="18" charset="0"/>
                      </a:endParaRPr>
                    </a:p>
                  </a:txBody>
                  <a:tcPr marL="51435" marR="9525" marT="51435" marB="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rgbClr val="D1D8E8"/>
                    </a:solidFill>
                  </a:tcPr>
                </a:tc>
                <a:tc>
                  <a:txBody>
                    <a:bodyPr/>
                    <a:lstStyle/>
                    <a:p>
                      <a:pPr marL="171450" marR="0" indent="-171450" algn="just">
                        <a:lnSpc>
                          <a:spcPct val="107000"/>
                        </a:lnSpc>
                        <a:spcAft>
                          <a:spcPts val="800"/>
                        </a:spcAft>
                        <a:buFont typeface="Arial" panose="020B0604020202020204" pitchFamily="34" charset="0"/>
                        <a:buChar char="•"/>
                        <a:defRPr lang="en-US" cap="none">
                          <a:solidFill>
                            <a:srgbClr val="000000"/>
                          </a:solidFill>
                          <a:latin typeface="Times New Roman" pitchFamily="1" charset="0"/>
                          <a:ea typeface="Times New Roman" pitchFamily="1" charset="0"/>
                          <a:cs typeface="Times New Roman" pitchFamily="1" charset="0"/>
                        </a:defRPr>
                      </a:pPr>
                      <a:r>
                        <a:rPr lang="en-US" sz="12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Several existing financial management tools fail to provide individualized recommendations and insights, relying on generic or static data-driven approaches.</a:t>
                      </a:r>
                      <a:endParaRPr lang="en-IN" sz="12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endParaRPr>
                    </a:p>
                  </a:txBody>
                  <a:tcPr marL="51435" marR="9525" marT="51435" marB="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rgbClr val="D1D8E8"/>
                    </a:solidFill>
                  </a:tcPr>
                </a:tc>
                <a:extLst>
                  <a:ext uri="{0D108BD9-81ED-4DB2-BD59-A6C34878D82A}">
                    <a16:rowId xmlns:a16="http://schemas.microsoft.com/office/drawing/2014/main" val="10001"/>
                  </a:ext>
                  <a:ext uri="smNativeData">
                    <pr:rowheight xmlns:pr="smNativeData" xmlns="" xmlns:p15="http://schemas.microsoft.com/office/powerpoint/2012/main" xmlns:p14="http://schemas.microsoft.com/office/powerpoint/2010/main" xmlns:mc="http://schemas.openxmlformats.org/markup-compatibility/2006" dt="1726853461" type="min" val="1898015"/>
                  </a:ext>
                </a:extLst>
              </a:tr>
              <a:tr h="2353699">
                <a:tc>
                  <a:txBody>
                    <a:bodyPr/>
                    <a:lstStyle/>
                    <a:p>
                      <a:pPr marL="0" marR="0" indent="0" algn="l">
                        <a:lnSpc>
                          <a:spcPct val="107000"/>
                        </a:lnSpc>
                        <a:spcAft>
                          <a:spcPts val="800"/>
                        </a:spcAft>
                        <a:buNone/>
                        <a:defRPr lang="en-US" cap="none">
                          <a:solidFill>
                            <a:srgbClr val="000000"/>
                          </a:solidFill>
                        </a:defRPr>
                      </a:pPr>
                      <a:r>
                        <a:rPr lang="en-US" sz="1200" cap="none">
                          <a:latin typeface="Times New Roman" pitchFamily="1" charset="0"/>
                          <a:ea typeface="Calibri" pitchFamily="2" charset="0"/>
                          <a:cs typeface="Times New Roman" pitchFamily="1" charset="0"/>
                        </a:rPr>
                        <a:t>2</a:t>
                      </a:r>
                      <a:endParaRPr lang="en-IN" sz="1100" cap="none"/>
                    </a:p>
                  </a:txBody>
                  <a:tcPr marL="68580" marR="-635" marT="68580" marB="-635">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rgbClr val="E9EDF4"/>
                    </a:solidFill>
                  </a:tcPr>
                </a:tc>
                <a:tc>
                  <a:txBody>
                    <a:bodyPr/>
                    <a:lstStyle/>
                    <a:p>
                      <a:pPr marL="215900" marR="101600" indent="-121920" algn="just" defTabSz="914400">
                        <a:lnSpc>
                          <a:spcPct val="100000"/>
                        </a:lnSpc>
                        <a:buNone/>
                        <a:tabLst>
                          <a:tab pos="562610" algn="l"/>
                        </a:tabLst>
                        <a:defRPr lang="en-US" sz="1100" cap="none">
                          <a:solidFill>
                            <a:srgbClr val="000000"/>
                          </a:solidFill>
                          <a:latin typeface="Times New Roman" pitchFamily="1" charset="0"/>
                          <a:ea typeface="Calibri" pitchFamily="2" charset="0"/>
                          <a:cs typeface="Times New Roman" pitchFamily="1" charset="0"/>
                        </a:defRPr>
                      </a:pPr>
                      <a:r>
                        <a:rPr sz="1200" dirty="0"/>
                        <a:t>   </a:t>
                      </a:r>
                      <a:r>
                        <a:rPr lang="en-US" sz="1200" dirty="0" err="1"/>
                        <a:t>Mathursan</a:t>
                      </a:r>
                      <a:r>
                        <a:rPr lang="en-US" sz="1200" dirty="0"/>
                        <a:t> </a:t>
                      </a:r>
                      <a:r>
                        <a:rPr lang="en-US" sz="1200" dirty="0" err="1"/>
                        <a:t>Balathas</a:t>
                      </a:r>
                      <a:r>
                        <a:rPr lang="en-US" sz="1200" dirty="0"/>
                        <a:t>, Sabesan </a:t>
                      </a:r>
                      <a:r>
                        <a:rPr lang="en-US" sz="1200" dirty="0" err="1"/>
                        <a:t>Ganeshalingam</a:t>
                      </a:r>
                      <a:r>
                        <a:rPr lang="en-US" sz="1200" dirty="0"/>
                        <a:t>, </a:t>
                      </a:r>
                      <a:r>
                        <a:rPr lang="en-US" sz="1200" dirty="0" err="1"/>
                        <a:t>Arosh</a:t>
                      </a:r>
                      <a:r>
                        <a:rPr lang="en-US" sz="1200" dirty="0"/>
                        <a:t> Segar, </a:t>
                      </a:r>
                      <a:r>
                        <a:rPr lang="en-US" sz="1200" dirty="0" err="1"/>
                        <a:t>Yahdhursheika</a:t>
                      </a:r>
                      <a:r>
                        <a:rPr lang="en-US" sz="1200" dirty="0"/>
                        <a:t> </a:t>
                      </a:r>
                      <a:r>
                        <a:rPr lang="en-US" sz="1200" dirty="0" err="1"/>
                        <a:t>Vallaven</a:t>
                      </a:r>
                      <a:r>
                        <a:rPr lang="en-US" sz="1200" dirty="0"/>
                        <a:t>, and </a:t>
                      </a:r>
                      <a:r>
                        <a:rPr lang="en-US" sz="1200" dirty="0" err="1"/>
                        <a:t>Samanthi</a:t>
                      </a:r>
                      <a:r>
                        <a:rPr lang="en-US" sz="1200" dirty="0"/>
                        <a:t> </a:t>
                      </a:r>
                      <a:r>
                        <a:rPr lang="en-US" sz="1200" dirty="0" err="1"/>
                        <a:t>Siriwardana</a:t>
                      </a:r>
                      <a:r>
                        <a:rPr lang="en-US" sz="1200" dirty="0"/>
                        <a:t>. Money empire: Intelligent assistant for personal finance management.</a:t>
                      </a:r>
                      <a:endParaRPr sz="1200" dirty="0"/>
                    </a:p>
                  </a:txBody>
                  <a:tcPr marL="51435" marR="9525" marT="51435" marB="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rgbClr val="E9EDF4"/>
                    </a:solidFill>
                  </a:tcPr>
                </a:tc>
                <a:tc>
                  <a:txBody>
                    <a:bodyPr/>
                    <a:lstStyle/>
                    <a:p>
                      <a:pPr marL="171450" marR="0" indent="-171450" algn="just" defTabSz="914400">
                        <a:lnSpc>
                          <a:spcPct val="107000"/>
                        </a:lnSpc>
                        <a:spcBef>
                          <a:spcPts val="0"/>
                        </a:spcBef>
                        <a:spcAft>
                          <a:spcPts val="800"/>
                        </a:spcAft>
                        <a:buFont typeface="Arial" panose="020B0604020202020204" pitchFamily="34" charset="0"/>
                        <a:buChar char="•"/>
                        <a:tabLst/>
                        <a:defRPr lang="en-US" cap="none">
                          <a:solidFill>
                            <a:srgbClr val="000000"/>
                          </a:solidFill>
                          <a:latin typeface="Times New Roman" pitchFamily="1" charset="0"/>
                          <a:ea typeface="Times New Roman" pitchFamily="1" charset="0"/>
                          <a:cs typeface="Times New Roman" pitchFamily="1" charset="0"/>
                        </a:defRPr>
                      </a:pPr>
                      <a:r>
                        <a:rPr lang="en-US" sz="1200" b="0" i="0" u="none" strike="noStrike" kern="1" cap="none" spc="0" baseline="0" dirty="0">
                          <a:solidFill>
                            <a:srgbClr val="000000"/>
                          </a:solidFill>
                          <a:effectLst/>
                          <a:latin typeface="Times New Roman" pitchFamily="1" charset="0"/>
                          <a:ea typeface="+mn-ea"/>
                          <a:cs typeface="Times New Roman" pitchFamily="1" charset="0"/>
                        </a:rPr>
                        <a:t>The proposed application integrates features such as expense tracking, income-expenditure analysis, budgeting, and debt management, all in a single platform. Advanced technologies like natural language processing (NLP), machine learning, deep learning, and image processing are employed to provide an efficient and automated personal finance management system.</a:t>
                      </a:r>
                      <a:endParaRPr lang="en-US" sz="1200" b="0" i="0" u="none" strike="noStrike" kern="1" cap="none" spc="0" baseline="0" dirty="0">
                        <a:solidFill>
                          <a:srgbClr val="000000"/>
                        </a:solidFill>
                        <a:effectLst/>
                        <a:latin typeface="Times New Roman" pitchFamily="1" charset="0"/>
                        <a:cs typeface="Times New Roman" pitchFamily="1" charset="0"/>
                      </a:endParaRPr>
                    </a:p>
                  </a:txBody>
                  <a:tcPr marL="51435" marR="9525" marT="51435" marB="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rgbClr val="E9EDF4"/>
                    </a:solidFill>
                  </a:tcPr>
                </a:tc>
                <a:tc>
                  <a:txBody>
                    <a:bodyPr/>
                    <a:lstStyle/>
                    <a:p>
                      <a:pPr marL="171450" marR="0" indent="-171450" algn="just">
                        <a:lnSpc>
                          <a:spcPct val="107000"/>
                        </a:lnSpc>
                        <a:spcAft>
                          <a:spcPts val="800"/>
                        </a:spcAft>
                        <a:buFont typeface="Arial" panose="020B0604020202020204" pitchFamily="34" charset="0"/>
                        <a:buChar char="•"/>
                        <a:defRPr lang="en-US" cap="none">
                          <a:solidFill>
                            <a:srgbClr val="000000"/>
                          </a:solidFill>
                          <a:latin typeface="Times New Roman" pitchFamily="1" charset="0"/>
                          <a:ea typeface="Times New Roman" pitchFamily="1" charset="0"/>
                          <a:cs typeface="Times New Roman" pitchFamily="1" charset="0"/>
                        </a:defRPr>
                      </a:pPr>
                      <a:r>
                        <a:rPr lang="en-US" sz="1200" b="0" i="0" u="none" strike="noStrike" kern="1" cap="none" spc="0" baseline="0" dirty="0">
                          <a:solidFill>
                            <a:srgbClr val="000000"/>
                          </a:solidFill>
                          <a:effectLst/>
                          <a:latin typeface="Times New Roman" panose="02020603050405020304" pitchFamily="18" charset="0"/>
                          <a:ea typeface="+mn-ea"/>
                          <a:cs typeface="Times New Roman" panose="02020603050405020304" pitchFamily="18" charset="0"/>
                        </a:rPr>
                        <a:t>Automatically detects and extracts transaction details from bank SMS alerts. Processes expense details from uploaded images, PDFs, and handwritten bills.</a:t>
                      </a:r>
                      <a:r>
                        <a:rPr lang="en-US" sz="12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strike="noStrike" kern="1" cap="none" spc="0" baseline="0" dirty="0">
                          <a:solidFill>
                            <a:srgbClr val="000000"/>
                          </a:solidFill>
                          <a:effectLst/>
                          <a:latin typeface="Times New Roman" panose="02020603050405020304" pitchFamily="18" charset="0"/>
                          <a:ea typeface="+mn-ea"/>
                          <a:cs typeface="Times New Roman" panose="02020603050405020304" pitchFamily="18" charset="0"/>
                        </a:rPr>
                        <a:t>Facilitates bill-splitting among users, tracking incoming and outgoing debts.</a:t>
                      </a:r>
                      <a:endParaRPr lang="en-IN" sz="1200" b="0" i="0" u="none" strike="noStrike" kern="1" cap="none" spc="0" baseline="0" dirty="0">
                        <a:solidFill>
                          <a:srgbClr val="000000"/>
                        </a:solidFill>
                        <a:effectLst/>
                        <a:latin typeface="Times New Roman" panose="02020603050405020304" pitchFamily="18" charset="0"/>
                        <a:ea typeface="+mn-ea"/>
                        <a:cs typeface="Times New Roman" panose="02020603050405020304" pitchFamily="18" charset="0"/>
                      </a:endParaRPr>
                    </a:p>
                  </a:txBody>
                  <a:tcPr marL="51435" marR="9525" marT="51435" marB="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rgbClr val="E9EDF4"/>
                    </a:solidFill>
                  </a:tcPr>
                </a:tc>
                <a:tc>
                  <a:txBody>
                    <a:bodyPr/>
                    <a:lstStyle/>
                    <a:p>
                      <a:pPr marL="171450" marR="0" indent="-171450" algn="just">
                        <a:lnSpc>
                          <a:spcPct val="100000"/>
                        </a:lnSpc>
                        <a:spcAft>
                          <a:spcPts val="800"/>
                        </a:spcAft>
                        <a:buFont typeface="Arial" panose="020B0604020202020204" pitchFamily="34" charset="0"/>
                        <a:buChar char="•"/>
                        <a:defRPr lang="en-US" cap="none">
                          <a:solidFill>
                            <a:srgbClr val="000000"/>
                          </a:solidFill>
                          <a:latin typeface="Times New Roman" pitchFamily="1" charset="0"/>
                          <a:ea typeface="Times New Roman" pitchFamily="1" charset="0"/>
                          <a:cs typeface="Times New Roman" pitchFamily="1" charset="0"/>
                        </a:defRPr>
                      </a:pPr>
                      <a:r>
                        <a:rPr lang="en-US" sz="1200" b="0" i="0" u="none" strike="noStrike" kern="1" cap="none" spc="0" baseline="0" dirty="0">
                          <a:solidFill>
                            <a:srgbClr val="000000"/>
                          </a:solidFill>
                          <a:effectLst/>
                          <a:latin typeface="Times New Roman" pitchFamily="1" charset="0"/>
                          <a:ea typeface="+mn-ea"/>
                          <a:cs typeface="Times New Roman" pitchFamily="1" charset="0"/>
                        </a:rPr>
                        <a:t>The application's accuracy in processing bank SMS alerts is limited due to the unavailability of a sufficiently large dataset from various Sri Lankan banks. This limitation affects the trained models' performance for banks not included in the training data.</a:t>
                      </a:r>
                      <a:endParaRPr lang="en-IN" sz="1200" b="0" i="0" u="none" strike="noStrike" kern="1" cap="none" spc="0" baseline="0" dirty="0">
                        <a:solidFill>
                          <a:srgbClr val="000000"/>
                        </a:solidFill>
                        <a:effectLst/>
                        <a:latin typeface="Times New Roman" pitchFamily="1" charset="0"/>
                        <a:ea typeface="+mn-ea"/>
                        <a:cs typeface="Times New Roman" pitchFamily="1" charset="0"/>
                      </a:endParaRPr>
                    </a:p>
                  </a:txBody>
                  <a:tcPr marL="51435" marR="9525" marT="51435" marB="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rgbClr val="E9EDF4"/>
                    </a:solidFill>
                  </a:tcPr>
                </a:tc>
                <a:extLst>
                  <a:ext uri="{0D108BD9-81ED-4DB2-BD59-A6C34878D82A}">
                    <a16:rowId xmlns:a16="http://schemas.microsoft.com/office/drawing/2014/main" val="10002"/>
                  </a:ext>
                  <a:ext uri="smNativeData">
                    <pr:rowheight xmlns:pr="smNativeData" xmlns="" xmlns:p15="http://schemas.microsoft.com/office/powerpoint/2012/main" xmlns:p14="http://schemas.microsoft.com/office/powerpoint/2010/main" xmlns:mc="http://schemas.openxmlformats.org/markup-compatibility/2006" dt="1726853461" type="min" val="1899285"/>
                  </a:ext>
                </a:extLst>
              </a:tr>
            </a:tbl>
          </a:graphicData>
        </a:graphic>
      </p:graphicFrame>
      <p:sp>
        <p:nvSpPr>
          <p:cNvPr id="4"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zQYAAAwCAABGMwAADQYAABAAAAAmAAAACAAAAAEgAAAAAAAA"/>
              </a:ext>
            </a:extLst>
          </p:cNvSpPr>
          <p:nvPr>
            <p:ph type="title"/>
          </p:nvPr>
        </p:nvSpPr>
        <p:spPr>
          <a:xfrm>
            <a:off x="1131886" y="0"/>
            <a:ext cx="7229475" cy="650875"/>
          </a:xfrm>
        </p:spPr>
        <p:txBody>
          <a:bodyPr vert="horz" wrap="square" lIns="91440" tIns="45720" rIns="91440" bIns="45720" numCol="1" spcCol="215900" anchor="ctr">
            <a:prstTxWarp prst="textNoShape">
              <a:avLst/>
            </a:prstTxWarp>
          </a:bodyPr>
          <a:lstStyle/>
          <a:p>
            <a:pPr algn="ctr">
              <a:defRPr lang="en-US"/>
            </a:pPr>
            <a:r>
              <a:rPr lang="en-US" sz="3600" b="1" cap="none" dirty="0">
                <a:latin typeface="Times New Roman" pitchFamily="1" charset="0"/>
                <a:ea typeface="Calibri Light" pitchFamily="2" charset="0"/>
                <a:cs typeface="Times New Roman" pitchFamily="1" charset="0"/>
              </a:rPr>
              <a:t>KNOWLEDGE GAP</a:t>
            </a:r>
            <a:endParaRPr lang="en-IN" sz="3600" cap="none" dirty="0">
              <a:latin typeface="Times New Roman" pitchFamily="1" charset="0"/>
              <a:ea typeface="Calibri Light" pitchFamily="2" charset="0"/>
              <a:cs typeface="Times New Roman" pitchFamily="1"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uicAABonAABiNAAAWSkAABAAAAAmAAAACAAAAAAAAAAAAAAA"/>
              </a:ext>
            </a:extLst>
          </p:cNvSpPr>
          <p:nvPr>
            <p:ph type="sldNum" sz="quarter" idx="12"/>
          </p:nvPr>
        </p:nvSpPr>
        <p:spPr/>
        <p:txBody>
          <a:bodyPr/>
          <a:lstStyle/>
          <a:p>
            <a:pPr>
              <a:defRPr lang="en-US"/>
            </a:pPr>
            <a:fld id="{0F792D19-57E2-2CDB-ACC1-A18E638F5AF4}" type="slidenum">
              <a:rPr/>
              <a:t>11</a:t>
            </a:fld>
            <a:endParaRPr/>
          </a:p>
        </p:txBody>
      </p:sp>
      <p:graphicFrame>
        <p:nvGraphicFramePr>
          <p:cNvPr id="3" name="Table1"/>
          <p:cNvGraphicFramePr>
            <a:graphicFrameLocks noGrp="1"/>
          </p:cNvGraphicFramePr>
          <p:nvPr>
            <p:extLst>
              <p:ext uri="{D42A27DB-BD31-4B8C-83A1-F6EECF244321}">
                <p14:modId xmlns:p14="http://schemas.microsoft.com/office/powerpoint/2010/main" val="637945067"/>
              </p:ext>
            </p:extLst>
          </p:nvPr>
        </p:nvGraphicFramePr>
        <p:xfrm>
          <a:off x="76200" y="152602"/>
          <a:ext cx="8915401" cy="6537504"/>
        </p:xfrm>
        <a:graphic>
          <a:graphicData uri="http://schemas.openxmlformats.org/drawingml/2006/table">
            <a:tbl>
              <a:tblPr>
                <a:noFill/>
              </a:tblPr>
              <a:tblGrid>
                <a:gridCol w="488144">
                  <a:extLst>
                    <a:ext uri="{9D8B030D-6E8A-4147-A177-3AD203B41FA5}">
                      <a16:colId xmlns:a16="http://schemas.microsoft.com/office/drawing/2014/main" val="20000"/>
                    </a:ext>
                  </a:extLst>
                </a:gridCol>
                <a:gridCol w="2033931">
                  <a:extLst>
                    <a:ext uri="{9D8B030D-6E8A-4147-A177-3AD203B41FA5}">
                      <a16:colId xmlns:a16="http://schemas.microsoft.com/office/drawing/2014/main" val="20001"/>
                    </a:ext>
                  </a:extLst>
                </a:gridCol>
                <a:gridCol w="2766147">
                  <a:extLst>
                    <a:ext uri="{9D8B030D-6E8A-4147-A177-3AD203B41FA5}">
                      <a16:colId xmlns:a16="http://schemas.microsoft.com/office/drawing/2014/main" val="20002"/>
                    </a:ext>
                  </a:extLst>
                </a:gridCol>
                <a:gridCol w="1908596">
                  <a:extLst>
                    <a:ext uri="{9D8B030D-6E8A-4147-A177-3AD203B41FA5}">
                      <a16:colId xmlns:a16="http://schemas.microsoft.com/office/drawing/2014/main" val="20003"/>
                    </a:ext>
                  </a:extLst>
                </a:gridCol>
                <a:gridCol w="1718583">
                  <a:extLst>
                    <a:ext uri="{9D8B030D-6E8A-4147-A177-3AD203B41FA5}">
                      <a16:colId xmlns:a16="http://schemas.microsoft.com/office/drawing/2014/main" val="20004"/>
                    </a:ext>
                  </a:extLst>
                </a:gridCol>
              </a:tblGrid>
              <a:tr h="1371398">
                <a:tc>
                  <a:txBody>
                    <a:bodyPr/>
                    <a:lstStyle/>
                    <a:p>
                      <a:pPr marL="0" marR="0" indent="0" algn="ctr">
                        <a:lnSpc>
                          <a:spcPct val="100000"/>
                        </a:lnSpc>
                        <a:buNone/>
                        <a:defRPr lang="en-US" b="1" cap="none">
                          <a:solidFill>
                            <a:srgbClr val="FFFFFF"/>
                          </a:solidFill>
                        </a:defRPr>
                      </a:pPr>
                      <a:r>
                        <a:rPr lang="en-US" sz="1600" cap="none" dirty="0">
                          <a:latin typeface="Times New Roman" pitchFamily="1" charset="0"/>
                          <a:ea typeface="Calibri" pitchFamily="2" charset="0"/>
                          <a:cs typeface="Times New Roman" pitchFamily="1" charset="0"/>
                        </a:rPr>
                        <a:t>S. No.</a:t>
                      </a:r>
                    </a:p>
                  </a:txBody>
                  <a:tcPr marL="68580" marR="-635" marT="68580" marB="-635" anchor="ctr">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accent1"/>
                    </a:solidFill>
                  </a:tcPr>
                </a:tc>
                <a:tc>
                  <a:txBody>
                    <a:bodyPr/>
                    <a:lstStyle/>
                    <a:p>
                      <a:pPr marL="0" marR="0" indent="0" algn="ctr">
                        <a:lnSpc>
                          <a:spcPct val="100000"/>
                        </a:lnSpc>
                        <a:buNone/>
                        <a:defRPr lang="en-US" b="1" cap="none">
                          <a:solidFill>
                            <a:srgbClr val="FFFFFF"/>
                          </a:solidFill>
                        </a:defRPr>
                      </a:pPr>
                      <a:r>
                        <a:rPr lang="en-US" cap="none">
                          <a:latin typeface="Times New Roman" pitchFamily="1" charset="0"/>
                          <a:ea typeface="Calibri" pitchFamily="2" charset="0"/>
                          <a:cs typeface="Times New Roman" pitchFamily="1" charset="0"/>
                        </a:rPr>
                        <a:t>Title of the Article</a:t>
                      </a:r>
                    </a:p>
                    <a:p>
                      <a:pPr marL="0" marR="0" indent="0" algn="ctr" defTabSz="914400">
                        <a:lnSpc>
                          <a:spcPct val="100000"/>
                        </a:lnSpc>
                        <a:spcBef>
                          <a:spcPts val="0"/>
                        </a:spcBef>
                        <a:spcAft>
                          <a:spcPts val="0"/>
                        </a:spcAft>
                        <a:buNone/>
                        <a:tabLst/>
                        <a:defRPr lang="en-US" b="1" cap="none">
                          <a:solidFill>
                            <a:srgbClr val="FFFFFF"/>
                          </a:solidFill>
                        </a:defRPr>
                      </a:pPr>
                      <a:r>
                        <a:rPr lang="en-US" cap="none">
                          <a:latin typeface="Times New Roman" pitchFamily="1" charset="0"/>
                          <a:ea typeface="Calibri" pitchFamily="2" charset="0"/>
                          <a:cs typeface="Times New Roman" pitchFamily="1" charset="0"/>
                        </a:rPr>
                        <a:t>Author Year of publication</a:t>
                      </a:r>
                    </a:p>
                  </a:txBody>
                  <a:tcPr marL="68580" marR="-635" marT="68580" marB="-635" anchor="ctr">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accent1"/>
                    </a:solidFill>
                  </a:tcPr>
                </a:tc>
                <a:tc>
                  <a:txBody>
                    <a:bodyPr/>
                    <a:lstStyle/>
                    <a:p>
                      <a:pPr marL="0" marR="0" indent="0" algn="ctr">
                        <a:lnSpc>
                          <a:spcPct val="100000"/>
                        </a:lnSpc>
                        <a:buNone/>
                        <a:defRPr lang="en-US" b="1" cap="none">
                          <a:solidFill>
                            <a:srgbClr val="FFFFFF"/>
                          </a:solidFill>
                        </a:defRPr>
                      </a:pPr>
                      <a:r>
                        <a:rPr lang="en-US" cap="none" dirty="0">
                          <a:latin typeface="Times New Roman" pitchFamily="1" charset="0"/>
                          <a:ea typeface="Calibri" pitchFamily="2" charset="0"/>
                          <a:cs typeface="Times New Roman" pitchFamily="1" charset="0"/>
                        </a:rPr>
                        <a:t>Focus of Study, Design, Objectives , Method used and Sample size </a:t>
                      </a:r>
                    </a:p>
                  </a:txBody>
                  <a:tcPr marL="68580" marR="-635" marT="68580" marB="-635" anchor="ctr">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accent1"/>
                    </a:solidFill>
                  </a:tcPr>
                </a:tc>
                <a:tc>
                  <a:txBody>
                    <a:bodyPr/>
                    <a:lstStyle/>
                    <a:p>
                      <a:pPr marL="0" marR="0" indent="0" algn="ctr">
                        <a:lnSpc>
                          <a:spcPct val="100000"/>
                        </a:lnSpc>
                        <a:buNone/>
                        <a:defRPr lang="en-US" b="1" cap="none">
                          <a:solidFill>
                            <a:srgbClr val="FFFFFF"/>
                          </a:solidFill>
                        </a:defRPr>
                      </a:pPr>
                      <a:r>
                        <a:rPr lang="en-US" cap="none" dirty="0">
                          <a:latin typeface="Times New Roman" pitchFamily="1" charset="0"/>
                          <a:ea typeface="Calibri" pitchFamily="2" charset="0"/>
                          <a:cs typeface="Times New Roman" pitchFamily="1" charset="0"/>
                        </a:rPr>
                        <a:t>Findings of the study and their conclusions</a:t>
                      </a:r>
                    </a:p>
                  </a:txBody>
                  <a:tcPr marL="68580" marR="-635" marT="68580" marB="-635" anchor="ctr">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accent1"/>
                    </a:solidFill>
                  </a:tcPr>
                </a:tc>
                <a:tc>
                  <a:txBody>
                    <a:bodyPr/>
                    <a:lstStyle/>
                    <a:p>
                      <a:pPr marL="0" marR="0" indent="0" algn="ctr">
                        <a:lnSpc>
                          <a:spcPct val="100000"/>
                        </a:lnSpc>
                        <a:buNone/>
                        <a:defRPr lang="en-US" b="1" cap="none">
                          <a:solidFill>
                            <a:srgbClr val="FFFFFF"/>
                          </a:solidFill>
                        </a:defRPr>
                      </a:pPr>
                      <a:r>
                        <a:rPr lang="en-US" cap="none" dirty="0">
                          <a:latin typeface="Times New Roman" pitchFamily="1" charset="0"/>
                          <a:ea typeface="Calibri" pitchFamily="2" charset="0"/>
                          <a:cs typeface="Times New Roman" pitchFamily="1" charset="0"/>
                        </a:rPr>
                        <a:t>Remarks of the Scholar on limitations </a:t>
                      </a:r>
                    </a:p>
                  </a:txBody>
                  <a:tcPr marL="68580" marR="-635" marT="68580" marB="-635" anchor="ctr">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accent1"/>
                    </a:solidFill>
                  </a:tcPr>
                </a:tc>
                <a:extLst>
                  <a:ext uri="{0D108BD9-81ED-4DB2-BD59-A6C34878D82A}">
                    <a16:rowId xmlns:a16="http://schemas.microsoft.com/office/drawing/2014/main" val="10000"/>
                  </a:ext>
                  <a:ext uri="smNativeData">
                    <pr:rowheight xmlns:pr="smNativeData" xmlns="" xmlns:p15="http://schemas.microsoft.com/office/powerpoint/2012/main" xmlns:p14="http://schemas.microsoft.com/office/powerpoint/2010/main" xmlns:mc="http://schemas.openxmlformats.org/markup-compatibility/2006" dt="1726853461" type="min" val="1898015"/>
                  </a:ext>
                </a:extLst>
              </a:tr>
              <a:tr h="2435965">
                <a:tc>
                  <a:txBody>
                    <a:bodyPr/>
                    <a:lstStyle/>
                    <a:p>
                      <a:pPr marL="0" marR="0" indent="0" algn="l">
                        <a:lnSpc>
                          <a:spcPct val="107000"/>
                        </a:lnSpc>
                        <a:spcAft>
                          <a:spcPts val="800"/>
                        </a:spcAft>
                        <a:buNone/>
                        <a:defRPr lang="en-US" cap="none">
                          <a:solidFill>
                            <a:srgbClr val="000000"/>
                          </a:solidFill>
                        </a:defRPr>
                      </a:pPr>
                      <a:r>
                        <a:rPr lang="en-US" sz="1200" cap="none">
                          <a:latin typeface="Times New Roman" pitchFamily="1" charset="0"/>
                          <a:ea typeface="Calibri" pitchFamily="2" charset="0"/>
                          <a:cs typeface="Times New Roman" pitchFamily="1" charset="0"/>
                        </a:rPr>
                        <a:t>3</a:t>
                      </a:r>
                    </a:p>
                  </a:txBody>
                  <a:tcPr marL="68580" marR="-635" marT="68580" marB="-635">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rgbClr val="D1D8E8"/>
                    </a:solidFill>
                  </a:tcPr>
                </a:tc>
                <a:tc>
                  <a:txBody>
                    <a:bodyPr/>
                    <a:lstStyle/>
                    <a:p>
                      <a:pPr marL="93980" marR="101600" indent="0" algn="just">
                        <a:lnSpc>
                          <a:spcPct val="150000"/>
                        </a:lnSpc>
                        <a:buFont typeface="+mj-lt"/>
                        <a:buNone/>
                        <a:tabLst>
                          <a:tab pos="562610" algn="l"/>
                        </a:tabLst>
                      </a:pPr>
                      <a:r>
                        <a:rPr lang="en-US" sz="1200" dirty="0" err="1">
                          <a:latin typeface="Times New Roman" panose="02020603050405020304" pitchFamily="18" charset="0"/>
                          <a:cs typeface="Times New Roman" panose="02020603050405020304" pitchFamily="18" charset="0"/>
                        </a:rPr>
                        <a:t>Longbing</a:t>
                      </a:r>
                      <a:r>
                        <a:rPr lang="en-US" sz="1200" dirty="0">
                          <a:latin typeface="Times New Roman" panose="02020603050405020304" pitchFamily="18" charset="0"/>
                          <a:cs typeface="Times New Roman" panose="02020603050405020304" pitchFamily="18" charset="0"/>
                        </a:rPr>
                        <a:t> Cao. Ai in finance: challenges, techniques, and opportunities. ACM Computing Surveys (CSUR), 55(3):1–38, 2022. </a:t>
                      </a:r>
                    </a:p>
                    <a:p>
                      <a:pPr marL="288290" marR="101600" indent="-342900" algn="just" defTabSz="914400">
                        <a:lnSpc>
                          <a:spcPct val="100000"/>
                        </a:lnSpc>
                        <a:buNone/>
                        <a:tabLst>
                          <a:tab pos="562610" algn="l"/>
                        </a:tabLst>
                        <a:defRPr lang="en-IN" sz="1000" cap="none">
                          <a:solidFill>
                            <a:srgbClr val="000000"/>
                          </a:solidFill>
                          <a:latin typeface="Times New Roman" pitchFamily="1" charset="0"/>
                          <a:ea typeface="Calibri" pitchFamily="2" charset="0"/>
                          <a:cs typeface="Times New Roman" pitchFamily="1" charset="0"/>
                        </a:defRPr>
                      </a:pPr>
                      <a:endParaRPr lang="en-US" sz="1400" cap="none" dirty="0">
                        <a:solidFill>
                          <a:schemeClr val="tx1"/>
                        </a:solidFill>
                      </a:endParaRPr>
                    </a:p>
                  </a:txBody>
                  <a:tcPr marL="51435" marR="9525" marT="51435" marB="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rgbClr val="D1D8E8"/>
                    </a:solidFill>
                  </a:tcPr>
                </a:tc>
                <a:tc>
                  <a:txBody>
                    <a:bodyPr/>
                    <a:lstStyle/>
                    <a:p>
                      <a:pPr marL="171450" indent="-171450" algn="just">
                        <a:buFont typeface="Arial" panose="020B0604020202020204" pitchFamily="34" charset="0"/>
                        <a:buChar char="•"/>
                      </a:pPr>
                      <a:r>
                        <a:rPr lang="en-US" sz="1200" b="0" i="0" u="none" strike="noStrike" kern="1" cap="none" spc="0" baseline="0" dirty="0">
                          <a:solidFill>
                            <a:srgbClr val="000000"/>
                          </a:solidFill>
                          <a:effectLst/>
                          <a:latin typeface="Times New Roman" pitchFamily="1" charset="0"/>
                          <a:cs typeface="Times New Roman" pitchFamily="1" charset="0"/>
                        </a:rPr>
                        <a:t>It aims to provide a comprehensive overview of how AI has been applied in finance, identifying both the advantages and challenges of these methods, while discussing the open issues and opportunities for future development</a:t>
                      </a:r>
                      <a:r>
                        <a:rPr lang="en-US" sz="1200" dirty="0"/>
                        <a:t>.</a:t>
                      </a:r>
                    </a:p>
                    <a:p>
                      <a:pPr marL="171450" indent="-171450" algn="just">
                        <a:buFont typeface="Arial" panose="020B0604020202020204" pitchFamily="34" charset="0"/>
                        <a:buChar char="•"/>
                      </a:pPr>
                      <a:endParaRPr lang="en-US" sz="1200" b="1" dirty="0"/>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study adopts a review-based design, analyzing decades of AI and data science research in finance. It categorizes the techniques into classic and modern approaches, comparing their effectiveness in addressing financial challenges.</a:t>
                      </a:r>
                    </a:p>
                    <a:p>
                      <a:pPr marL="171450" indent="-171450" algn="just">
                        <a:buFont typeface="Arial" panose="020B0604020202020204" pitchFamily="34" charset="0"/>
                        <a:buChar char="•"/>
                      </a:pPr>
                      <a:endParaRPr lang="en-US" sz="1100" b="0" dirty="0">
                        <a:latin typeface="Times New Roman" panose="02020603050405020304" pitchFamily="18" charset="0"/>
                        <a:cs typeface="Times New Roman" panose="02020603050405020304" pitchFamily="18" charset="0"/>
                      </a:endParaRPr>
                    </a:p>
                  </a:txBody>
                  <a:tcPr marL="51435" marR="9525" marT="51435" marB="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rgbClr val="D1D8E8"/>
                    </a:solidFill>
                  </a:tcPr>
                </a:tc>
                <a:tc>
                  <a:txBody>
                    <a:bodyPr/>
                    <a:lstStyle/>
                    <a:p>
                      <a:pPr marL="171450" marR="0" indent="-171450" algn="just">
                        <a:lnSpc>
                          <a:spcPct val="107000"/>
                        </a:lnSpc>
                        <a:spcAft>
                          <a:spcPts val="800"/>
                        </a:spcAft>
                        <a:buFont typeface="Arial" panose="020B0604020202020204" pitchFamily="34" charset="0"/>
                        <a:buChar char="•"/>
                        <a:defRPr lang="en-US" cap="none">
                          <a:solidFill>
                            <a:srgbClr val="000000"/>
                          </a:solidFill>
                          <a:latin typeface="Times New Roman" pitchFamily="1" charset="0"/>
                          <a:ea typeface="Times New Roman" pitchFamily="1" charset="0"/>
                          <a:cs typeface="Times New Roman" pitchFamily="1" charset="0"/>
                        </a:defRPr>
                      </a:pPr>
                      <a:r>
                        <a:rPr lang="en-US" sz="12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The study highlights the importance of leveraging vast amounts of financial data for enhanced analytics, driving better decision-making in areas like credit scoring, portfolio management, and economic forecasting</a:t>
                      </a:r>
                      <a:r>
                        <a:rPr lang="en-US" sz="2000" b="0" i="0" u="none" strike="noStrike" kern="1" cap="none" spc="0" baseline="0" dirty="0">
                          <a:solidFill>
                            <a:schemeClr val="tx1"/>
                          </a:solidFill>
                          <a:effectLst/>
                          <a:latin typeface="+mn-lt"/>
                          <a:ea typeface="+mn-ea"/>
                          <a:cs typeface="+mn-cs"/>
                        </a:rPr>
                        <a:t>.</a:t>
                      </a:r>
                      <a:endParaRPr lang="en-IN" sz="1200" b="0" cap="none" dirty="0"/>
                    </a:p>
                  </a:txBody>
                  <a:tcPr marL="51435" marR="9525" marT="51435" marB="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rgbClr val="D1D8E8"/>
                    </a:solidFill>
                  </a:tcPr>
                </a:tc>
                <a:tc>
                  <a:txBody>
                    <a:bodyPr/>
                    <a:lstStyle/>
                    <a:p>
                      <a:pPr marL="171450" marR="0" indent="-171450" algn="just">
                        <a:lnSpc>
                          <a:spcPct val="107000"/>
                        </a:lnSpc>
                        <a:spcAft>
                          <a:spcPts val="800"/>
                        </a:spcAft>
                        <a:buFont typeface="Arial" panose="020B0604020202020204" pitchFamily="34" charset="0"/>
                        <a:buChar char="•"/>
                        <a:defRPr lang="en-US" cap="none">
                          <a:solidFill>
                            <a:srgbClr val="000000"/>
                          </a:solidFill>
                          <a:latin typeface="Times New Roman" pitchFamily="1" charset="0"/>
                          <a:ea typeface="Times New Roman" pitchFamily="1" charset="0"/>
                          <a:cs typeface="Times New Roman" pitchFamily="1" charset="0"/>
                        </a:defRPr>
                      </a:pPr>
                      <a:r>
                        <a:rPr lang="en-US" sz="12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The key challenges include data quality and availability, as incomplete or biased datasets can compromise the accuracy of AI models.</a:t>
                      </a:r>
                      <a:endParaRPr lang="en-IN" sz="12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endParaRPr>
                    </a:p>
                  </a:txBody>
                  <a:tcPr marL="51435" marR="9525" marT="51435" marB="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rgbClr val="D1D8E8"/>
                    </a:solidFill>
                  </a:tcPr>
                </a:tc>
                <a:extLst>
                  <a:ext uri="{0D108BD9-81ED-4DB2-BD59-A6C34878D82A}">
                    <a16:rowId xmlns:a16="http://schemas.microsoft.com/office/drawing/2014/main" val="10001"/>
                  </a:ext>
                  <a:ext uri="smNativeData">
                    <pr:rowheight xmlns:pr="smNativeData" xmlns="" xmlns:p15="http://schemas.microsoft.com/office/powerpoint/2012/main" xmlns:p14="http://schemas.microsoft.com/office/powerpoint/2010/main" xmlns:mc="http://schemas.openxmlformats.org/markup-compatibility/2006" dt="1726853461" type="min" val="1898015"/>
                  </a:ext>
                </a:extLst>
              </a:tr>
              <a:tr h="2232635">
                <a:tc>
                  <a:txBody>
                    <a:bodyPr/>
                    <a:lstStyle/>
                    <a:p>
                      <a:pPr marL="0" marR="0" indent="0" algn="l">
                        <a:lnSpc>
                          <a:spcPct val="107000"/>
                        </a:lnSpc>
                        <a:spcAft>
                          <a:spcPts val="800"/>
                        </a:spcAft>
                        <a:buNone/>
                        <a:defRPr lang="en-US" cap="none">
                          <a:solidFill>
                            <a:srgbClr val="000000"/>
                          </a:solidFill>
                        </a:defRPr>
                      </a:pPr>
                      <a:r>
                        <a:rPr lang="en-US" sz="1200" cap="none">
                          <a:latin typeface="Times New Roman" pitchFamily="1" charset="0"/>
                          <a:ea typeface="Calibri" pitchFamily="2" charset="0"/>
                          <a:cs typeface="Times New Roman" pitchFamily="1" charset="0"/>
                        </a:rPr>
                        <a:t>4</a:t>
                      </a:r>
                    </a:p>
                  </a:txBody>
                  <a:tcPr marL="68580" marR="-635" marT="68580" marB="-635">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rgbClr val="E9EDF4"/>
                    </a:solidFill>
                  </a:tcPr>
                </a:tc>
                <a:tc>
                  <a:txBody>
                    <a:bodyPr/>
                    <a:lstStyle/>
                    <a:p>
                      <a:pPr marL="215900" marR="101600" indent="-121920" algn="just" defTabSz="914400">
                        <a:lnSpc>
                          <a:spcPct val="100000"/>
                        </a:lnSpc>
                        <a:buNone/>
                        <a:tabLst>
                          <a:tab pos="562610" algn="l"/>
                        </a:tabLst>
                        <a:defRPr lang="en-US" sz="1100" cap="none">
                          <a:solidFill>
                            <a:srgbClr val="000000"/>
                          </a:solidFill>
                          <a:latin typeface="Times New Roman" pitchFamily="1" charset="0"/>
                          <a:ea typeface="Calibri" pitchFamily="2" charset="0"/>
                          <a:cs typeface="Times New Roman" pitchFamily="1" charset="0"/>
                        </a:defRPr>
                      </a:pPr>
                      <a:r>
                        <a:rPr dirty="0"/>
                        <a:t>   </a:t>
                      </a:r>
                      <a:r>
                        <a:rPr lang="en-US" sz="12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Lewis, Makayla, and Mark Perry. "Follow the money: Managing personal finance digitally." In </a:t>
                      </a:r>
                      <a:r>
                        <a:rPr lang="en-US" sz="1200" b="0" i="1"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Proceedings of the 2019 CHI Conference on Human Factors in Computing Systems</a:t>
                      </a:r>
                      <a:r>
                        <a:rPr lang="en-US" sz="12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 pp. 1-14. 2019.</a:t>
                      </a:r>
                      <a:endParaRPr dirty="0">
                        <a:latin typeface="Times New Roman" panose="02020603050405020304" pitchFamily="18" charset="0"/>
                        <a:cs typeface="Times New Roman" panose="02020603050405020304" pitchFamily="18" charset="0"/>
                      </a:endParaRPr>
                    </a:p>
                  </a:txBody>
                  <a:tcPr marL="51435" marR="9525" marT="51435" marB="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rgbClr val="E9EDF4"/>
                    </a:solidFill>
                  </a:tcPr>
                </a:tc>
                <a:tc>
                  <a:txBody>
                    <a:bodyPr/>
                    <a:lstStyle/>
                    <a:p>
                      <a:pPr marL="171450" marR="0" indent="-171450" algn="just">
                        <a:lnSpc>
                          <a:spcPct val="100000"/>
                        </a:lnSpc>
                        <a:spcAft>
                          <a:spcPts val="800"/>
                        </a:spcAft>
                        <a:buFont typeface="Arial" panose="020B0604020202020204" pitchFamily="34" charset="0"/>
                        <a:buChar char="•"/>
                        <a:defRPr lang="en-IN" sz="1100" cap="none">
                          <a:solidFill>
                            <a:srgbClr val="000000"/>
                          </a:solidFill>
                          <a:latin typeface="Times New Roman" pitchFamily="1" charset="0"/>
                          <a:ea typeface="Times New Roman" pitchFamily="1" charset="0"/>
                          <a:cs typeface="Times New Roman" pitchFamily="1" charset="0"/>
                        </a:defRPr>
                      </a:pPr>
                      <a:r>
                        <a:rPr lang="en-US" sz="12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The study explores how users interact with and perceive financial management services enabled by digital payments and mobile money. It examines the integration of digital financial systems into everyday transactional activities and their effectiveness in supporting users' financial management needs.</a:t>
                      </a:r>
                    </a:p>
                  </a:txBody>
                  <a:tcPr marL="51435" marR="9525" marT="51435" marB="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rgbClr val="E9EDF4"/>
                    </a:solidFill>
                  </a:tcPr>
                </a:tc>
                <a:tc>
                  <a:txBody>
                    <a:bodyPr/>
                    <a:lstStyle/>
                    <a:p>
                      <a:pPr marL="171450" marR="0" indent="-171450" algn="just">
                        <a:lnSpc>
                          <a:spcPct val="107000"/>
                        </a:lnSpc>
                        <a:spcAft>
                          <a:spcPts val="800"/>
                        </a:spcAft>
                        <a:buFont typeface="Arial" panose="020B0604020202020204" pitchFamily="34" charset="0"/>
                        <a:buChar char="•"/>
                        <a:defRPr lang="en-US" cap="none">
                          <a:solidFill>
                            <a:srgbClr val="000000"/>
                          </a:solidFill>
                          <a:latin typeface="Times New Roman" pitchFamily="1" charset="0"/>
                          <a:ea typeface="Times New Roman" pitchFamily="1" charset="0"/>
                          <a:cs typeface="Times New Roman" pitchFamily="1" charset="0"/>
                        </a:defRPr>
                      </a:pPr>
                      <a:r>
                        <a:rPr lang="en-US" sz="1200" b="0" i="0" u="none" strike="noStrike" kern="1" cap="none" spc="0" baseline="0" dirty="0">
                          <a:solidFill>
                            <a:srgbClr val="000000"/>
                          </a:solidFill>
                          <a:effectLst/>
                          <a:latin typeface="Times New Roman" pitchFamily="1" charset="0"/>
                          <a:ea typeface="+mn-ea"/>
                          <a:cs typeface="Times New Roman" pitchFamily="1" charset="0"/>
                        </a:rPr>
                        <a:t>Digital financial systems have become deeply embedded in users' financial lives, influencing their ability to conduct daily financial transactions. Participants often adapted or found workarounds to overcome the limitations of these systems to effectively manage their finances.</a:t>
                      </a:r>
                      <a:endParaRPr lang="en-IN" sz="1200" b="0" i="0" u="none" strike="noStrike" kern="1" cap="none" spc="0" baseline="0" dirty="0">
                        <a:solidFill>
                          <a:srgbClr val="000000"/>
                        </a:solidFill>
                        <a:effectLst/>
                        <a:latin typeface="Times New Roman" pitchFamily="1" charset="0"/>
                        <a:ea typeface="+mn-ea"/>
                        <a:cs typeface="Times New Roman" pitchFamily="1" charset="0"/>
                      </a:endParaRPr>
                    </a:p>
                  </a:txBody>
                  <a:tcPr marL="51435" marR="9525" marT="51435" marB="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rgbClr val="E9EDF4"/>
                    </a:solidFill>
                  </a:tcPr>
                </a:tc>
                <a:tc>
                  <a:txBody>
                    <a:bodyPr/>
                    <a:lstStyle/>
                    <a:p>
                      <a:pPr marL="171450" marR="0" indent="-171450" algn="just">
                        <a:lnSpc>
                          <a:spcPct val="100000"/>
                        </a:lnSpc>
                        <a:spcAft>
                          <a:spcPts val="800"/>
                        </a:spcAft>
                        <a:buFont typeface="Arial" panose="020B0604020202020204" pitchFamily="34" charset="0"/>
                        <a:buChar char="•"/>
                        <a:defRPr lang="en-US" cap="none">
                          <a:solidFill>
                            <a:srgbClr val="000000"/>
                          </a:solidFill>
                          <a:latin typeface="Times New Roman" pitchFamily="1" charset="0"/>
                          <a:ea typeface="Times New Roman" pitchFamily="1" charset="0"/>
                          <a:cs typeface="Times New Roman" pitchFamily="1" charset="0"/>
                        </a:defRPr>
                      </a:pPr>
                      <a:r>
                        <a:rPr lang="en-US" sz="1200" b="0" i="0" u="none" strike="noStrike" kern="1" cap="none" spc="0" baseline="0" dirty="0">
                          <a:solidFill>
                            <a:srgbClr val="000000"/>
                          </a:solidFill>
                          <a:effectLst/>
                          <a:latin typeface="Times New Roman" pitchFamily="1" charset="0"/>
                          <a:ea typeface="+mn-ea"/>
                          <a:cs typeface="Times New Roman" pitchFamily="1" charset="0"/>
                        </a:rPr>
                        <a:t>The study is context-specific, focusing primarily on UK participants, and may not capture the diverse financial behaviors or challenges faced in other geographical and cultural settings.</a:t>
                      </a:r>
                      <a:endParaRPr lang="en-IN" sz="1200" b="0" i="0" u="none" strike="noStrike" kern="1" cap="none" spc="0" baseline="0" dirty="0">
                        <a:solidFill>
                          <a:srgbClr val="000000"/>
                        </a:solidFill>
                        <a:effectLst/>
                        <a:latin typeface="Times New Roman" pitchFamily="1" charset="0"/>
                        <a:cs typeface="Times New Roman" pitchFamily="1" charset="0"/>
                      </a:endParaRPr>
                    </a:p>
                  </a:txBody>
                  <a:tcPr marL="51435" marR="9525" marT="51435" marB="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rgbClr val="E9EDF4"/>
                    </a:solidFill>
                  </a:tcPr>
                </a:tc>
                <a:extLst>
                  <a:ext uri="{0D108BD9-81ED-4DB2-BD59-A6C34878D82A}">
                    <a16:rowId xmlns:a16="http://schemas.microsoft.com/office/drawing/2014/main" val="10002"/>
                  </a:ext>
                  <a:ext uri="smNativeData">
                    <pr:rowheight xmlns:pr="smNativeData" xmlns="" xmlns:p15="http://schemas.microsoft.com/office/powerpoint/2012/main" xmlns:p14="http://schemas.microsoft.com/office/powerpoint/2010/main" xmlns:mc="http://schemas.openxmlformats.org/markup-compatibility/2006" dt="1726853461" type="min" val="189928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C00AA6-3AE8-DE0A-1D6C-308A0442F786}"/>
            </a:ext>
          </a:extLst>
        </p:cNvPr>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EFB55E99-7E3E-5044-3BF9-6BFF662FC506}"/>
              </a:ext>
            </a:extLst>
          </p:cNvPr>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uicAABonAABiNAAAWSkAABAAAAAmAAAACAAAAAAAAAAAAAAA"/>
              </a:ext>
            </a:extLst>
          </p:cNvSpPr>
          <p:nvPr>
            <p:ph type="sldNum" sz="quarter" idx="12"/>
          </p:nvPr>
        </p:nvSpPr>
        <p:spPr/>
        <p:txBody>
          <a:bodyPr/>
          <a:lstStyle/>
          <a:p>
            <a:pPr>
              <a:defRPr lang="en-US"/>
            </a:pPr>
            <a:fld id="{0F792D19-57E2-2CDB-ACC1-A18E638F5AF4}" type="slidenum">
              <a:rPr/>
              <a:t>12</a:t>
            </a:fld>
            <a:endParaRPr/>
          </a:p>
        </p:txBody>
      </p:sp>
      <p:graphicFrame>
        <p:nvGraphicFramePr>
          <p:cNvPr id="3" name="Table1">
            <a:extLst>
              <a:ext uri="{FF2B5EF4-FFF2-40B4-BE49-F238E27FC236}">
                <a16:creationId xmlns:a16="http://schemas.microsoft.com/office/drawing/2014/main" id="{00857FB6-204B-FEBD-818B-784C796507DE}"/>
              </a:ext>
            </a:extLst>
          </p:cNvPr>
          <p:cNvGraphicFramePr>
            <a:graphicFrameLocks noGrp="1"/>
          </p:cNvGraphicFramePr>
          <p:nvPr>
            <p:extLst>
              <p:ext uri="{D42A27DB-BD31-4B8C-83A1-F6EECF244321}">
                <p14:modId xmlns:p14="http://schemas.microsoft.com/office/powerpoint/2010/main" val="2439402391"/>
              </p:ext>
            </p:extLst>
          </p:nvPr>
        </p:nvGraphicFramePr>
        <p:xfrm>
          <a:off x="0" y="-59418"/>
          <a:ext cx="9490930" cy="7239236"/>
        </p:xfrm>
        <a:graphic>
          <a:graphicData uri="http://schemas.openxmlformats.org/drawingml/2006/table">
            <a:tbl>
              <a:tblPr>
                <a:noFill/>
              </a:tblPr>
              <a:tblGrid>
                <a:gridCol w="631507">
                  <a:extLst>
                    <a:ext uri="{9D8B030D-6E8A-4147-A177-3AD203B41FA5}">
                      <a16:colId xmlns:a16="http://schemas.microsoft.com/office/drawing/2014/main" val="20000"/>
                    </a:ext>
                  </a:extLst>
                </a:gridCol>
                <a:gridCol w="2138235">
                  <a:extLst>
                    <a:ext uri="{9D8B030D-6E8A-4147-A177-3AD203B41FA5}">
                      <a16:colId xmlns:a16="http://schemas.microsoft.com/office/drawing/2014/main" val="20001"/>
                    </a:ext>
                  </a:extLst>
                </a:gridCol>
                <a:gridCol w="2908000">
                  <a:extLst>
                    <a:ext uri="{9D8B030D-6E8A-4147-A177-3AD203B41FA5}">
                      <a16:colId xmlns:a16="http://schemas.microsoft.com/office/drawing/2014/main" val="20002"/>
                    </a:ext>
                  </a:extLst>
                </a:gridCol>
                <a:gridCol w="2006473">
                  <a:extLst>
                    <a:ext uri="{9D8B030D-6E8A-4147-A177-3AD203B41FA5}">
                      <a16:colId xmlns:a16="http://schemas.microsoft.com/office/drawing/2014/main" val="20003"/>
                    </a:ext>
                  </a:extLst>
                </a:gridCol>
                <a:gridCol w="1806715">
                  <a:extLst>
                    <a:ext uri="{9D8B030D-6E8A-4147-A177-3AD203B41FA5}">
                      <a16:colId xmlns:a16="http://schemas.microsoft.com/office/drawing/2014/main" val="20004"/>
                    </a:ext>
                  </a:extLst>
                </a:gridCol>
              </a:tblGrid>
              <a:tr h="1221389">
                <a:tc>
                  <a:txBody>
                    <a:bodyPr/>
                    <a:lstStyle/>
                    <a:p>
                      <a:pPr marL="0" marR="0" indent="0" algn="ctr">
                        <a:lnSpc>
                          <a:spcPct val="100000"/>
                        </a:lnSpc>
                        <a:buNone/>
                        <a:defRPr lang="en-US" b="1" cap="none">
                          <a:solidFill>
                            <a:srgbClr val="FFFFFF"/>
                          </a:solidFill>
                        </a:defRPr>
                      </a:pPr>
                      <a:r>
                        <a:rPr lang="en-US" sz="1600" cap="none" dirty="0">
                          <a:latin typeface="Times New Roman" pitchFamily="1" charset="0"/>
                          <a:ea typeface="Calibri" pitchFamily="2" charset="0"/>
                          <a:cs typeface="Times New Roman" pitchFamily="1" charset="0"/>
                        </a:rPr>
                        <a:t>S. No.</a:t>
                      </a:r>
                    </a:p>
                  </a:txBody>
                  <a:tcPr marL="68580" marR="-635" marT="68580" marB="-635" anchor="ctr">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accent1"/>
                    </a:solidFill>
                  </a:tcPr>
                </a:tc>
                <a:tc>
                  <a:txBody>
                    <a:bodyPr/>
                    <a:lstStyle/>
                    <a:p>
                      <a:pPr marL="0" marR="0" indent="0" algn="ctr">
                        <a:lnSpc>
                          <a:spcPct val="100000"/>
                        </a:lnSpc>
                        <a:buNone/>
                        <a:defRPr lang="en-US" b="1" cap="none">
                          <a:solidFill>
                            <a:srgbClr val="FFFFFF"/>
                          </a:solidFill>
                        </a:defRPr>
                      </a:pPr>
                      <a:r>
                        <a:rPr lang="en-US" cap="none">
                          <a:latin typeface="Times New Roman" pitchFamily="1" charset="0"/>
                          <a:ea typeface="Calibri" pitchFamily="2" charset="0"/>
                          <a:cs typeface="Times New Roman" pitchFamily="1" charset="0"/>
                        </a:rPr>
                        <a:t>Title of the Article</a:t>
                      </a:r>
                    </a:p>
                    <a:p>
                      <a:pPr marL="0" marR="0" indent="0" algn="ctr" defTabSz="914400">
                        <a:lnSpc>
                          <a:spcPct val="100000"/>
                        </a:lnSpc>
                        <a:spcBef>
                          <a:spcPts val="0"/>
                        </a:spcBef>
                        <a:spcAft>
                          <a:spcPts val="0"/>
                        </a:spcAft>
                        <a:buNone/>
                        <a:tabLst/>
                        <a:defRPr lang="en-US" b="1" cap="none">
                          <a:solidFill>
                            <a:srgbClr val="FFFFFF"/>
                          </a:solidFill>
                        </a:defRPr>
                      </a:pPr>
                      <a:r>
                        <a:rPr lang="en-US" cap="none">
                          <a:latin typeface="Times New Roman" pitchFamily="1" charset="0"/>
                          <a:ea typeface="Calibri" pitchFamily="2" charset="0"/>
                          <a:cs typeface="Times New Roman" pitchFamily="1" charset="0"/>
                        </a:rPr>
                        <a:t>Author Year of publication</a:t>
                      </a:r>
                    </a:p>
                  </a:txBody>
                  <a:tcPr marL="68580" marR="-635" marT="68580" marB="-635" anchor="ctr">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accent1"/>
                    </a:solidFill>
                  </a:tcPr>
                </a:tc>
                <a:tc>
                  <a:txBody>
                    <a:bodyPr/>
                    <a:lstStyle/>
                    <a:p>
                      <a:pPr marL="0" marR="0" indent="0" algn="ctr">
                        <a:lnSpc>
                          <a:spcPct val="100000"/>
                        </a:lnSpc>
                        <a:buNone/>
                        <a:defRPr lang="en-US" b="1" cap="none">
                          <a:solidFill>
                            <a:srgbClr val="FFFFFF"/>
                          </a:solidFill>
                        </a:defRPr>
                      </a:pPr>
                      <a:r>
                        <a:rPr lang="en-US" cap="none" dirty="0">
                          <a:latin typeface="Times New Roman" pitchFamily="1" charset="0"/>
                          <a:ea typeface="Calibri" pitchFamily="2" charset="0"/>
                          <a:cs typeface="Times New Roman" pitchFamily="1" charset="0"/>
                        </a:rPr>
                        <a:t>Focus of Study, Design, Objectives , Method used and Sample size </a:t>
                      </a:r>
                    </a:p>
                  </a:txBody>
                  <a:tcPr marL="68580" marR="-635" marT="68580" marB="-635" anchor="ctr">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accent1"/>
                    </a:solidFill>
                  </a:tcPr>
                </a:tc>
                <a:tc>
                  <a:txBody>
                    <a:bodyPr/>
                    <a:lstStyle/>
                    <a:p>
                      <a:pPr marL="0" marR="0" indent="0" algn="ctr">
                        <a:lnSpc>
                          <a:spcPct val="100000"/>
                        </a:lnSpc>
                        <a:buNone/>
                        <a:defRPr lang="en-US" b="1" cap="none">
                          <a:solidFill>
                            <a:srgbClr val="FFFFFF"/>
                          </a:solidFill>
                        </a:defRPr>
                      </a:pPr>
                      <a:r>
                        <a:rPr lang="en-US" cap="none" dirty="0">
                          <a:latin typeface="Times New Roman" pitchFamily="1" charset="0"/>
                          <a:ea typeface="Calibri" pitchFamily="2" charset="0"/>
                          <a:cs typeface="Times New Roman" pitchFamily="1" charset="0"/>
                        </a:rPr>
                        <a:t>Findings of the study and their conclusions</a:t>
                      </a:r>
                    </a:p>
                  </a:txBody>
                  <a:tcPr marL="68580" marR="-635" marT="68580" marB="-635" anchor="ctr">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accent1"/>
                    </a:solidFill>
                  </a:tcPr>
                </a:tc>
                <a:tc>
                  <a:txBody>
                    <a:bodyPr/>
                    <a:lstStyle/>
                    <a:p>
                      <a:pPr marL="0" marR="0" indent="0" algn="ctr">
                        <a:lnSpc>
                          <a:spcPct val="100000"/>
                        </a:lnSpc>
                        <a:buNone/>
                        <a:defRPr lang="en-US" b="1" cap="none">
                          <a:solidFill>
                            <a:srgbClr val="FFFFFF"/>
                          </a:solidFill>
                        </a:defRPr>
                      </a:pPr>
                      <a:r>
                        <a:rPr lang="en-US" cap="none" dirty="0">
                          <a:latin typeface="Times New Roman" pitchFamily="1" charset="0"/>
                          <a:ea typeface="Calibri" pitchFamily="2" charset="0"/>
                          <a:cs typeface="Times New Roman" pitchFamily="1" charset="0"/>
                        </a:rPr>
                        <a:t>Remarks of the Scholar on limitations </a:t>
                      </a:r>
                    </a:p>
                  </a:txBody>
                  <a:tcPr marL="68580" marR="-635" marT="68580" marB="-635" anchor="ctr">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accent1"/>
                    </a:solidFill>
                  </a:tcPr>
                </a:tc>
                <a:extLst>
                  <a:ext uri="{0D108BD9-81ED-4DB2-BD59-A6C34878D82A}">
                    <a16:rowId xmlns:a16="http://schemas.microsoft.com/office/drawing/2014/main" val="10000"/>
                  </a:ext>
                  <a:ext uri="smNativeData">
                    <pr:rowheight xmlns:mc="http://schemas.openxmlformats.org/markup-compatibility/2006" xmlns:p14="http://schemas.microsoft.com/office/powerpoint/2010/main" xmlns:p15="http://schemas.microsoft.com/office/powerpoint/2012/main" xmlns="" xmlns:pr="smNativeData" dt="1726853461" type="min" val="1898015"/>
                  </a:ext>
                </a:extLst>
              </a:tr>
              <a:tr h="3333829">
                <a:tc>
                  <a:txBody>
                    <a:bodyPr/>
                    <a:lstStyle/>
                    <a:p>
                      <a:pPr marL="0" marR="0" indent="0" algn="l">
                        <a:lnSpc>
                          <a:spcPct val="107000"/>
                        </a:lnSpc>
                        <a:spcAft>
                          <a:spcPts val="800"/>
                        </a:spcAft>
                        <a:buNone/>
                        <a:defRPr lang="en-US" cap="none">
                          <a:solidFill>
                            <a:srgbClr val="000000"/>
                          </a:solidFill>
                        </a:defRPr>
                      </a:pPr>
                      <a:r>
                        <a:rPr lang="en-US" sz="1200" cap="none" dirty="0">
                          <a:latin typeface="Times New Roman" pitchFamily="1" charset="0"/>
                          <a:ea typeface="Calibri" pitchFamily="2" charset="0"/>
                          <a:cs typeface="Times New Roman" pitchFamily="1" charset="0"/>
                        </a:rPr>
                        <a:t>5</a:t>
                      </a:r>
                    </a:p>
                  </a:txBody>
                  <a:tcPr marL="68580" marR="-635" marT="68580" marB="-635">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rgbClr val="D1D8E8"/>
                    </a:solidFill>
                  </a:tcPr>
                </a:tc>
                <a:tc>
                  <a:txBody>
                    <a:bodyPr/>
                    <a:lstStyle/>
                    <a:p>
                      <a:pPr marL="93980" marR="101600" indent="0" algn="just">
                        <a:lnSpc>
                          <a:spcPct val="150000"/>
                        </a:lnSpc>
                        <a:buFont typeface="+mj-lt"/>
                        <a:buNone/>
                        <a:tabLst>
                          <a:tab pos="562610" algn="l"/>
                        </a:tabLst>
                      </a:pPr>
                      <a:r>
                        <a:rPr lang="en-US" sz="1200" b="0" i="0" u="none" strike="noStrike" kern="1" cap="none" spc="0" baseline="0" dirty="0" err="1">
                          <a:solidFill>
                            <a:schemeClr val="tx1"/>
                          </a:solidFill>
                          <a:effectLst/>
                          <a:latin typeface="Times New Roman" panose="02020603050405020304" pitchFamily="18" charset="0"/>
                          <a:ea typeface="+mn-ea"/>
                          <a:cs typeface="Times New Roman" panose="02020603050405020304" pitchFamily="18" charset="0"/>
                        </a:rPr>
                        <a:t>Yogasnumurti</a:t>
                      </a:r>
                      <a:r>
                        <a:rPr lang="en-US" sz="12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strike="noStrike" kern="1" cap="none" spc="0" baseline="0" dirty="0" err="1">
                          <a:solidFill>
                            <a:schemeClr val="tx1"/>
                          </a:solidFill>
                          <a:effectLst/>
                          <a:latin typeface="Times New Roman" panose="02020603050405020304" pitchFamily="18" charset="0"/>
                          <a:ea typeface="+mn-ea"/>
                          <a:cs typeface="Times New Roman" panose="02020603050405020304" pitchFamily="18" charset="0"/>
                        </a:rPr>
                        <a:t>Raras</a:t>
                      </a:r>
                      <a:r>
                        <a:rPr lang="en-US" sz="12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strike="noStrike" kern="1" cap="none" spc="0" baseline="0" dirty="0" err="1">
                          <a:solidFill>
                            <a:schemeClr val="tx1"/>
                          </a:solidFill>
                          <a:effectLst/>
                          <a:latin typeface="Times New Roman" panose="02020603050405020304" pitchFamily="18" charset="0"/>
                          <a:ea typeface="+mn-ea"/>
                          <a:cs typeface="Times New Roman" panose="02020603050405020304" pitchFamily="18" charset="0"/>
                        </a:rPr>
                        <a:t>Risia</a:t>
                      </a:r>
                      <a:r>
                        <a:rPr lang="en-US" sz="12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strike="noStrike" kern="1" cap="none" spc="0" baseline="0" dirty="0" err="1">
                          <a:solidFill>
                            <a:schemeClr val="tx1"/>
                          </a:solidFill>
                          <a:effectLst/>
                          <a:latin typeface="Times New Roman" panose="02020603050405020304" pitchFamily="18" charset="0"/>
                          <a:ea typeface="+mn-ea"/>
                          <a:cs typeface="Times New Roman" panose="02020603050405020304" pitchFamily="18" charset="0"/>
                        </a:rPr>
                        <a:t>Isfenti</a:t>
                      </a:r>
                      <a:r>
                        <a:rPr lang="en-US" sz="12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strike="noStrike" kern="1" cap="none" spc="0" baseline="0" dirty="0" err="1">
                          <a:solidFill>
                            <a:schemeClr val="tx1"/>
                          </a:solidFill>
                          <a:effectLst/>
                          <a:latin typeface="Times New Roman" panose="02020603050405020304" pitchFamily="18" charset="0"/>
                          <a:ea typeface="+mn-ea"/>
                          <a:cs typeface="Times New Roman" panose="02020603050405020304" pitchFamily="18" charset="0"/>
                        </a:rPr>
                        <a:t>Sadalia</a:t>
                      </a:r>
                      <a:r>
                        <a:rPr lang="en-US" sz="12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 and </a:t>
                      </a:r>
                      <a:r>
                        <a:rPr lang="en-US" sz="1200" b="0" i="0" u="none" strike="noStrike" kern="1" cap="none" spc="0" baseline="0" dirty="0" err="1">
                          <a:solidFill>
                            <a:schemeClr val="tx1"/>
                          </a:solidFill>
                          <a:effectLst/>
                          <a:latin typeface="Times New Roman" panose="02020603050405020304" pitchFamily="18" charset="0"/>
                          <a:ea typeface="+mn-ea"/>
                          <a:cs typeface="Times New Roman" panose="02020603050405020304" pitchFamily="18" charset="0"/>
                        </a:rPr>
                        <a:t>Nisrul</a:t>
                      </a:r>
                      <a:r>
                        <a:rPr lang="en-US" sz="12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strike="noStrike" kern="1" cap="none" spc="0" baseline="0" dirty="0" err="1">
                          <a:solidFill>
                            <a:schemeClr val="tx1"/>
                          </a:solidFill>
                          <a:effectLst/>
                          <a:latin typeface="Times New Roman" panose="02020603050405020304" pitchFamily="18" charset="0"/>
                          <a:ea typeface="+mn-ea"/>
                          <a:cs typeface="Times New Roman" panose="02020603050405020304" pitchFamily="18" charset="0"/>
                        </a:rPr>
                        <a:t>Irawati</a:t>
                      </a:r>
                      <a:r>
                        <a:rPr lang="en-US" sz="12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 "The effect of financial, attitude, and financial knowledge on the personal finance management of college collage students." In </a:t>
                      </a:r>
                      <a:r>
                        <a:rPr lang="en-US" sz="1200" b="0" i="1"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Proceedings of the 2nd Economics and Business International Conference-EBIC</a:t>
                      </a:r>
                      <a:r>
                        <a:rPr lang="en-US" sz="12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 pp. 649-657. 2021</a:t>
                      </a:r>
                      <a:r>
                        <a:rPr lang="en-US" sz="1800" b="0" i="0" u="none" strike="noStrike" kern="1" cap="none" spc="0" baseline="0" dirty="0">
                          <a:solidFill>
                            <a:schemeClr val="tx1"/>
                          </a:solidFill>
                          <a:effectLst/>
                          <a:latin typeface="+mn-lt"/>
                          <a:ea typeface="+mn-ea"/>
                          <a:cs typeface="+mn-cs"/>
                        </a:rPr>
                        <a:t>.</a:t>
                      </a:r>
                      <a:endParaRPr lang="en-US" sz="1400" cap="none" dirty="0">
                        <a:solidFill>
                          <a:schemeClr val="tx1"/>
                        </a:solidFill>
                      </a:endParaRPr>
                    </a:p>
                  </a:txBody>
                  <a:tcPr marL="51435" marR="9525" marT="51435" marB="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rgbClr val="D1D8E8"/>
                    </a:solidFill>
                  </a:tcPr>
                </a:tc>
                <a:tc>
                  <a:txBody>
                    <a:bodyPr/>
                    <a:lstStyle/>
                    <a:p>
                      <a:pPr marL="171450" indent="-171450" algn="just">
                        <a:buFont typeface="Arial" panose="020B0604020202020204" pitchFamily="34" charset="0"/>
                        <a:buChar char="•"/>
                      </a:pPr>
                      <a:r>
                        <a:rPr lang="en-US" sz="1200" b="0" i="0" u="none" strike="noStrike" kern="1" cap="none" spc="0" baseline="0" dirty="0">
                          <a:solidFill>
                            <a:srgbClr val="000000"/>
                          </a:solidFill>
                          <a:effectLst/>
                          <a:latin typeface="Times New Roman" pitchFamily="1" charset="0"/>
                          <a:cs typeface="Times New Roman" pitchFamily="1" charset="0"/>
                        </a:rPr>
                        <a:t>The study investigates the influence of Financial Attitude and Financial Knowledge on Personal Financial Management among students of the Faculty of Economics and Islamic Business at North Sumatra State Islamic University (UINSU) - Medan. It aims to assess how financial literacy and attitudes shape personal finance practices.</a:t>
                      </a:r>
                    </a:p>
                  </a:txBody>
                  <a:tcPr marL="51435" marR="9525" marT="51435" marB="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rgbClr val="D1D8E8"/>
                    </a:solidFill>
                  </a:tcPr>
                </a:tc>
                <a:tc>
                  <a:txBody>
                    <a:bodyPr/>
                    <a:lstStyle/>
                    <a:p>
                      <a:pPr marL="171450" marR="0" indent="-171450" algn="just">
                        <a:lnSpc>
                          <a:spcPct val="107000"/>
                        </a:lnSpc>
                        <a:spcAft>
                          <a:spcPts val="800"/>
                        </a:spcAft>
                        <a:buFont typeface="Arial" panose="020B0604020202020204" pitchFamily="34" charset="0"/>
                        <a:buChar char="•"/>
                        <a:defRPr lang="en-US" cap="none">
                          <a:solidFill>
                            <a:srgbClr val="000000"/>
                          </a:solidFill>
                          <a:latin typeface="Times New Roman" pitchFamily="1" charset="0"/>
                          <a:ea typeface="Times New Roman" pitchFamily="1" charset="0"/>
                          <a:cs typeface="Times New Roman" pitchFamily="1" charset="0"/>
                        </a:defRPr>
                      </a:pPr>
                      <a:r>
                        <a:rPr lang="en-US" sz="12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Students with good financial attitudes tend to develop habits and behaviors that facilitate better personal finance practices.</a:t>
                      </a:r>
                    </a:p>
                    <a:p>
                      <a:pPr marL="171450" marR="0" indent="-171450" algn="just">
                        <a:lnSpc>
                          <a:spcPct val="107000"/>
                        </a:lnSpc>
                        <a:spcAft>
                          <a:spcPts val="800"/>
                        </a:spcAft>
                        <a:buFont typeface="Arial" panose="020B0604020202020204" pitchFamily="34" charset="0"/>
                        <a:buChar char="•"/>
                        <a:defRPr lang="en-US" cap="none">
                          <a:solidFill>
                            <a:srgbClr val="000000"/>
                          </a:solidFill>
                          <a:latin typeface="Times New Roman" pitchFamily="1" charset="0"/>
                          <a:ea typeface="Times New Roman" pitchFamily="1" charset="0"/>
                          <a:cs typeface="Times New Roman" pitchFamily="1" charset="0"/>
                        </a:defRPr>
                      </a:pPr>
                      <a:r>
                        <a:rPr lang="en-US" sz="1200" b="0" cap="none" dirty="0"/>
                        <a:t>Students with higher financial knowledge are better at making informed financial decisions and managing money efficiently.</a:t>
                      </a:r>
                    </a:p>
                    <a:p>
                      <a:pPr marL="171450" marR="0" indent="-171450" algn="just">
                        <a:lnSpc>
                          <a:spcPct val="107000"/>
                        </a:lnSpc>
                        <a:spcAft>
                          <a:spcPts val="800"/>
                        </a:spcAft>
                        <a:buFont typeface="Arial" panose="020B0604020202020204" pitchFamily="34" charset="0"/>
                        <a:buChar char="•"/>
                        <a:defRPr lang="en-US" cap="none">
                          <a:solidFill>
                            <a:srgbClr val="000000"/>
                          </a:solidFill>
                          <a:latin typeface="Times New Roman" pitchFamily="1" charset="0"/>
                          <a:ea typeface="Times New Roman" pitchFamily="1" charset="0"/>
                          <a:cs typeface="Times New Roman" pitchFamily="1" charset="0"/>
                        </a:defRPr>
                      </a:pPr>
                      <a:r>
                        <a:rPr lang="en-US" sz="1200" b="0" cap="none" dirty="0"/>
                        <a:t>Both financial attitude and financial knowledge together significantly influence personal financial management.</a:t>
                      </a:r>
                      <a:endParaRPr lang="en-IN" sz="1200" b="0" cap="none" dirty="0"/>
                    </a:p>
                  </a:txBody>
                  <a:tcPr marL="51435" marR="9525" marT="51435" marB="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rgbClr val="D1D8E8"/>
                    </a:solidFill>
                  </a:tcPr>
                </a:tc>
                <a:tc>
                  <a:txBody>
                    <a:bodyPr/>
                    <a:lstStyle/>
                    <a:p>
                      <a:pPr marL="171450" marR="0" indent="-171450" algn="just">
                        <a:lnSpc>
                          <a:spcPct val="107000"/>
                        </a:lnSpc>
                        <a:spcAft>
                          <a:spcPts val="800"/>
                        </a:spcAft>
                        <a:buFont typeface="Arial" panose="020B0604020202020204" pitchFamily="34" charset="0"/>
                        <a:buChar char="•"/>
                        <a:defRPr lang="en-US" cap="none">
                          <a:solidFill>
                            <a:srgbClr val="000000"/>
                          </a:solidFill>
                          <a:latin typeface="Times New Roman" pitchFamily="1" charset="0"/>
                          <a:ea typeface="Times New Roman" pitchFamily="1" charset="0"/>
                          <a:cs typeface="Times New Roman" pitchFamily="1" charset="0"/>
                        </a:defRPr>
                      </a:pPr>
                      <a:r>
                        <a:rPr lang="en-US" sz="12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Sample size restriction: The study focuses on 98 respondents from a single faculty, which may not fully represent all college </a:t>
                      </a:r>
                      <a:r>
                        <a:rPr lang="en-US" sz="1200" b="0" i="0" u="none" strike="noStrike" kern="1" cap="none" spc="0" baseline="0" dirty="0" err="1">
                          <a:solidFill>
                            <a:schemeClr val="tx1"/>
                          </a:solidFill>
                          <a:effectLst/>
                          <a:latin typeface="Times New Roman" panose="02020603050405020304" pitchFamily="18" charset="0"/>
                          <a:ea typeface="+mn-ea"/>
                          <a:cs typeface="Times New Roman" panose="02020603050405020304" pitchFamily="18" charset="0"/>
                        </a:rPr>
                        <a:t>students.Variable</a:t>
                      </a:r>
                      <a:r>
                        <a:rPr lang="en-US" sz="12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 scope: The research examines only financial attitude and knowledge, leaving room for exploring other determinants of personal financial management in future studies.</a:t>
                      </a:r>
                      <a:endParaRPr lang="en-IN" sz="12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endParaRPr>
                    </a:p>
                  </a:txBody>
                  <a:tcPr marL="51435" marR="9525" marT="51435" marB="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rgbClr val="D1D8E8"/>
                    </a:solidFill>
                  </a:tcPr>
                </a:tc>
                <a:extLst>
                  <a:ext uri="{0D108BD9-81ED-4DB2-BD59-A6C34878D82A}">
                    <a16:rowId xmlns:a16="http://schemas.microsoft.com/office/drawing/2014/main" val="10001"/>
                  </a:ext>
                  <a:ext uri="smNativeData">
                    <pr:rowheight xmlns:mc="http://schemas.openxmlformats.org/markup-compatibility/2006" xmlns:p14="http://schemas.microsoft.com/office/powerpoint/2010/main" xmlns:p15="http://schemas.microsoft.com/office/powerpoint/2012/main" xmlns="" xmlns:pr="smNativeData" dt="1726853461" type="min" val="1898015"/>
                  </a:ext>
                </a:extLst>
              </a:tr>
              <a:tr h="2125643">
                <a:tc>
                  <a:txBody>
                    <a:bodyPr/>
                    <a:lstStyle/>
                    <a:p>
                      <a:pPr marL="0" marR="0" indent="0" algn="l">
                        <a:lnSpc>
                          <a:spcPct val="107000"/>
                        </a:lnSpc>
                        <a:spcAft>
                          <a:spcPts val="800"/>
                        </a:spcAft>
                        <a:buNone/>
                        <a:defRPr lang="en-US" cap="none">
                          <a:solidFill>
                            <a:srgbClr val="000000"/>
                          </a:solidFill>
                        </a:defRPr>
                      </a:pPr>
                      <a:r>
                        <a:rPr lang="en-US" sz="1200" cap="none" dirty="0">
                          <a:latin typeface="Times New Roman" pitchFamily="1" charset="0"/>
                          <a:ea typeface="Calibri" pitchFamily="2" charset="0"/>
                          <a:cs typeface="Times New Roman" pitchFamily="1" charset="0"/>
                        </a:rPr>
                        <a:t>6</a:t>
                      </a:r>
                    </a:p>
                  </a:txBody>
                  <a:tcPr marL="68580" marR="-635" marT="68580" marB="-635">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rgbClr val="E9EDF4"/>
                    </a:solidFill>
                  </a:tcPr>
                </a:tc>
                <a:tc>
                  <a:txBody>
                    <a:bodyPr/>
                    <a:lstStyle/>
                    <a:p>
                      <a:pPr marL="215900" marR="101600" indent="-121920" algn="just" defTabSz="914400">
                        <a:lnSpc>
                          <a:spcPct val="100000"/>
                        </a:lnSpc>
                        <a:buNone/>
                        <a:tabLst>
                          <a:tab pos="562610" algn="l"/>
                        </a:tabLst>
                        <a:defRPr lang="en-US" sz="1100" cap="none">
                          <a:solidFill>
                            <a:srgbClr val="000000"/>
                          </a:solidFill>
                          <a:latin typeface="Times New Roman" pitchFamily="1" charset="0"/>
                          <a:ea typeface="Calibri" pitchFamily="2" charset="0"/>
                          <a:cs typeface="Times New Roman" pitchFamily="1" charset="0"/>
                        </a:defRPr>
                      </a:pPr>
                      <a:r>
                        <a:rPr lang="en-IN" dirty="0"/>
                        <a:t>   </a:t>
                      </a:r>
                      <a:r>
                        <a:rPr lang="en-US" sz="1200" b="0" i="0" u="none" strike="noStrike" kern="1" cap="none" spc="0" baseline="0" dirty="0" err="1">
                          <a:solidFill>
                            <a:schemeClr val="tx1"/>
                          </a:solidFill>
                          <a:effectLst/>
                          <a:latin typeface="Times New Roman" panose="02020603050405020304" pitchFamily="18" charset="0"/>
                          <a:ea typeface="+mn-ea"/>
                          <a:cs typeface="Times New Roman" panose="02020603050405020304" pitchFamily="18" charset="0"/>
                        </a:rPr>
                        <a:t>Antoniuk</a:t>
                      </a:r>
                      <a:r>
                        <a:rPr lang="en-US" sz="12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 Dmytro S., </a:t>
                      </a:r>
                      <a:r>
                        <a:rPr lang="en-US" sz="1200" b="0" i="0" u="none" strike="noStrike" kern="1" cap="none" spc="0" baseline="0" dirty="0" err="1">
                          <a:solidFill>
                            <a:schemeClr val="tx1"/>
                          </a:solidFill>
                          <a:effectLst/>
                          <a:latin typeface="Times New Roman" panose="02020603050405020304" pitchFamily="18" charset="0"/>
                          <a:ea typeface="+mn-ea"/>
                          <a:cs typeface="Times New Roman" panose="02020603050405020304" pitchFamily="18" charset="0"/>
                        </a:rPr>
                        <a:t>Tetiana</a:t>
                      </a:r>
                      <a:r>
                        <a:rPr lang="en-US" sz="12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 A. </a:t>
                      </a:r>
                      <a:r>
                        <a:rPr lang="en-US" sz="1200" b="0" i="0" u="none" strike="noStrike" kern="1" cap="none" spc="0" baseline="0" dirty="0" err="1">
                          <a:solidFill>
                            <a:schemeClr val="tx1"/>
                          </a:solidFill>
                          <a:effectLst/>
                          <a:latin typeface="Times New Roman" panose="02020603050405020304" pitchFamily="18" charset="0"/>
                          <a:ea typeface="+mn-ea"/>
                          <a:cs typeface="Times New Roman" panose="02020603050405020304" pitchFamily="18" charset="0"/>
                        </a:rPr>
                        <a:t>Vakaliuk</a:t>
                      </a:r>
                      <a:r>
                        <a:rPr lang="en-US" sz="12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strike="noStrike" kern="1" cap="none" spc="0" baseline="0" dirty="0" err="1">
                          <a:solidFill>
                            <a:schemeClr val="tx1"/>
                          </a:solidFill>
                          <a:effectLst/>
                          <a:latin typeface="Times New Roman" panose="02020603050405020304" pitchFamily="18" charset="0"/>
                          <a:ea typeface="+mn-ea"/>
                          <a:cs typeface="Times New Roman" panose="02020603050405020304" pitchFamily="18" charset="0"/>
                        </a:rPr>
                        <a:t>Vladyskav</a:t>
                      </a:r>
                      <a:r>
                        <a:rPr lang="en-US" sz="12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 V. </a:t>
                      </a:r>
                      <a:r>
                        <a:rPr lang="en-US" sz="1200" b="0" i="0" u="none" strike="noStrike" kern="1" cap="none" spc="0" baseline="0" dirty="0" err="1">
                          <a:solidFill>
                            <a:schemeClr val="tx1"/>
                          </a:solidFill>
                          <a:effectLst/>
                          <a:latin typeface="Times New Roman" panose="02020603050405020304" pitchFamily="18" charset="0"/>
                          <a:ea typeface="+mn-ea"/>
                          <a:cs typeface="Times New Roman" panose="02020603050405020304" pitchFamily="18" charset="0"/>
                        </a:rPr>
                        <a:t>Didkivskyi</a:t>
                      </a:r>
                      <a:r>
                        <a:rPr lang="en-US" sz="12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 Oleksandr </a:t>
                      </a:r>
                      <a:r>
                        <a:rPr lang="en-US" sz="1200" b="0" i="0" u="none" strike="noStrike" kern="1" cap="none" spc="0" baseline="0" dirty="0" err="1">
                          <a:solidFill>
                            <a:schemeClr val="tx1"/>
                          </a:solidFill>
                          <a:effectLst/>
                          <a:latin typeface="Times New Roman" panose="02020603050405020304" pitchFamily="18" charset="0"/>
                          <a:ea typeface="+mn-ea"/>
                          <a:cs typeface="Times New Roman" panose="02020603050405020304" pitchFamily="18" charset="0"/>
                        </a:rPr>
                        <a:t>Vizghalov</a:t>
                      </a:r>
                      <a:r>
                        <a:rPr lang="en-US" sz="12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 Oksana V. </a:t>
                      </a:r>
                      <a:r>
                        <a:rPr lang="en-US" sz="1200" b="0" i="0" u="none" strike="noStrike" kern="1" cap="none" spc="0" baseline="0" dirty="0" err="1">
                          <a:solidFill>
                            <a:schemeClr val="tx1"/>
                          </a:solidFill>
                          <a:effectLst/>
                          <a:latin typeface="Times New Roman" panose="02020603050405020304" pitchFamily="18" charset="0"/>
                          <a:ea typeface="+mn-ea"/>
                          <a:cs typeface="Times New Roman" panose="02020603050405020304" pitchFamily="18" charset="0"/>
                        </a:rPr>
                        <a:t>Oliinyk</a:t>
                      </a:r>
                      <a:r>
                        <a:rPr lang="en-US" sz="12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 and </a:t>
                      </a:r>
                      <a:r>
                        <a:rPr lang="en-US" sz="1200" b="0" i="0" u="none" strike="noStrike" kern="1" cap="none" spc="0" baseline="0" dirty="0" err="1">
                          <a:solidFill>
                            <a:schemeClr val="tx1"/>
                          </a:solidFill>
                          <a:effectLst/>
                          <a:latin typeface="Times New Roman" panose="02020603050405020304" pitchFamily="18" charset="0"/>
                          <a:ea typeface="+mn-ea"/>
                          <a:cs typeface="Times New Roman" panose="02020603050405020304" pitchFamily="18" charset="0"/>
                        </a:rPr>
                        <a:t>Valentyn</a:t>
                      </a:r>
                      <a:r>
                        <a:rPr lang="en-US" sz="12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 M. </a:t>
                      </a:r>
                      <a:r>
                        <a:rPr lang="en-US" sz="1200" b="0" i="0" u="none" strike="noStrike" kern="1" cap="none" spc="0" baseline="0" dirty="0" err="1">
                          <a:solidFill>
                            <a:schemeClr val="tx1"/>
                          </a:solidFill>
                          <a:effectLst/>
                          <a:latin typeface="Times New Roman" panose="02020603050405020304" pitchFamily="18" charset="0"/>
                          <a:ea typeface="+mn-ea"/>
                          <a:cs typeface="Times New Roman" panose="02020603050405020304" pitchFamily="18" charset="0"/>
                        </a:rPr>
                        <a:t>Yanchuk</a:t>
                      </a:r>
                      <a:r>
                        <a:rPr lang="en-US" sz="12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 "Using a business simulator with elements of machine learning to develop personal finance management skills." In </a:t>
                      </a:r>
                      <a:r>
                        <a:rPr lang="en-US" sz="1200" b="0" i="0" u="none" strike="noStrike" kern="1" cap="none" spc="0" baseline="0" dirty="0" err="1">
                          <a:solidFill>
                            <a:schemeClr val="tx1"/>
                          </a:solidFill>
                          <a:effectLst/>
                          <a:latin typeface="Times New Roman" panose="02020603050405020304" pitchFamily="18" charset="0"/>
                          <a:ea typeface="+mn-ea"/>
                          <a:cs typeface="Times New Roman" panose="02020603050405020304" pitchFamily="18" charset="0"/>
                        </a:rPr>
                        <a:t>CoSinE</a:t>
                      </a:r>
                      <a:r>
                        <a:rPr lang="en-US" sz="12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 ICTERI, pp. 59-70. 2021.</a:t>
                      </a:r>
                      <a:endParaRPr dirty="0">
                        <a:latin typeface="Times New Roman" panose="02020603050405020304" pitchFamily="18" charset="0"/>
                        <a:cs typeface="Times New Roman" panose="02020603050405020304" pitchFamily="18" charset="0"/>
                      </a:endParaRPr>
                    </a:p>
                  </a:txBody>
                  <a:tcPr marL="51435" marR="9525" marT="51435" marB="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rgbClr val="E9EDF4"/>
                    </a:solidFill>
                  </a:tcPr>
                </a:tc>
                <a:tc>
                  <a:txBody>
                    <a:bodyPr/>
                    <a:lstStyle/>
                    <a:p>
                      <a:pPr marL="171450" marR="0" indent="-171450" algn="just">
                        <a:lnSpc>
                          <a:spcPct val="100000"/>
                        </a:lnSpc>
                        <a:spcAft>
                          <a:spcPts val="800"/>
                        </a:spcAft>
                        <a:buFont typeface="Arial" panose="020B0604020202020204" pitchFamily="34" charset="0"/>
                        <a:buChar char="•"/>
                        <a:defRPr lang="en-IN" sz="1100" cap="none">
                          <a:solidFill>
                            <a:srgbClr val="000000"/>
                          </a:solidFill>
                          <a:latin typeface="Times New Roman" pitchFamily="1" charset="0"/>
                          <a:ea typeface="Times New Roman" pitchFamily="1" charset="0"/>
                          <a:cs typeface="Times New Roman" pitchFamily="1" charset="0"/>
                        </a:defRPr>
                      </a:pPr>
                      <a:r>
                        <a:rPr lang="en-US" sz="12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The study focuses on developing and evaluating a business simulator for teaching and enhancing personal finance management skills. The simulator, designed as a web service, aims to integrate personal finance education into the learning processes of schoolchildren, students, and adults. It also explores the incorporation of machine learning and reinforcement learning to enhance the simulator's effectiveness in teaching financial strategies.</a:t>
                      </a:r>
                    </a:p>
                  </a:txBody>
                  <a:tcPr marL="51435" marR="9525" marT="51435" marB="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rgbClr val="E9EDF4"/>
                    </a:solidFill>
                  </a:tcPr>
                </a:tc>
                <a:tc>
                  <a:txBody>
                    <a:bodyPr/>
                    <a:lstStyle/>
                    <a:p>
                      <a:pPr marL="171450" marR="0" indent="-171450" algn="just">
                        <a:lnSpc>
                          <a:spcPct val="107000"/>
                        </a:lnSpc>
                        <a:spcAft>
                          <a:spcPts val="800"/>
                        </a:spcAft>
                        <a:buFont typeface="Arial" panose="020B0604020202020204" pitchFamily="34" charset="0"/>
                        <a:buChar char="•"/>
                        <a:defRPr lang="en-US" cap="none">
                          <a:solidFill>
                            <a:srgbClr val="000000"/>
                          </a:solidFill>
                          <a:latin typeface="Times New Roman" pitchFamily="1" charset="0"/>
                          <a:ea typeface="Times New Roman" pitchFamily="1" charset="0"/>
                          <a:cs typeface="Times New Roman" pitchFamily="1" charset="0"/>
                        </a:defRPr>
                      </a:pPr>
                      <a:r>
                        <a:rPr lang="en-US" sz="1200" b="0" i="0" u="none" strike="noStrike" kern="1" cap="none" spc="0" baseline="0" dirty="0">
                          <a:solidFill>
                            <a:srgbClr val="000000"/>
                          </a:solidFill>
                          <a:effectLst/>
                          <a:latin typeface="Times New Roman" pitchFamily="1" charset="0"/>
                          <a:ea typeface="+mn-ea"/>
                          <a:cs typeface="Times New Roman" pitchFamily="1" charset="0"/>
                        </a:rPr>
                        <a:t>The integration of machine learning elements enables dynamic teaching of effective financial strategies, adapting to the user’s behavior and decisions.</a:t>
                      </a:r>
                    </a:p>
                    <a:p>
                      <a:pPr marL="171450" marR="0" indent="-171450" algn="just">
                        <a:lnSpc>
                          <a:spcPct val="107000"/>
                        </a:lnSpc>
                        <a:spcAft>
                          <a:spcPts val="800"/>
                        </a:spcAft>
                        <a:buFont typeface="Arial" panose="020B0604020202020204" pitchFamily="34" charset="0"/>
                        <a:buChar char="•"/>
                        <a:defRPr lang="en-US" cap="none">
                          <a:solidFill>
                            <a:srgbClr val="000000"/>
                          </a:solidFill>
                          <a:latin typeface="Times New Roman" pitchFamily="1" charset="0"/>
                          <a:ea typeface="Times New Roman" pitchFamily="1" charset="0"/>
                          <a:cs typeface="Times New Roman" pitchFamily="1" charset="0"/>
                        </a:defRPr>
                      </a:pPr>
                      <a:r>
                        <a:rPr lang="en-US" sz="1200" b="0" i="0" u="none" strike="noStrike" kern="1" cap="none" spc="0" baseline="0" dirty="0">
                          <a:solidFill>
                            <a:srgbClr val="000000"/>
                          </a:solidFill>
                          <a:effectLst/>
                          <a:latin typeface="Times New Roman" pitchFamily="1" charset="0"/>
                          <a:ea typeface="+mn-ea"/>
                          <a:cs typeface="Times New Roman" pitchFamily="1" charset="0"/>
                        </a:rPr>
                        <a:t>Successful implementation of this simulator can significantly enhance the competence in personal finance of individuals who are not well-versed in the subject.</a:t>
                      </a:r>
                      <a:endParaRPr lang="en-IN" sz="1200" b="0" i="0" u="none" strike="noStrike" kern="1" cap="none" spc="0" baseline="0" dirty="0">
                        <a:solidFill>
                          <a:srgbClr val="000000"/>
                        </a:solidFill>
                        <a:effectLst/>
                        <a:latin typeface="Times New Roman" pitchFamily="1" charset="0"/>
                        <a:ea typeface="+mn-ea"/>
                        <a:cs typeface="Times New Roman" pitchFamily="1" charset="0"/>
                      </a:endParaRPr>
                    </a:p>
                  </a:txBody>
                  <a:tcPr marL="51435" marR="9525" marT="51435" marB="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rgbClr val="E9EDF4"/>
                    </a:solidFill>
                  </a:tcPr>
                </a:tc>
                <a:tc>
                  <a:txBody>
                    <a:bodyPr/>
                    <a:lstStyle/>
                    <a:p>
                      <a:pPr marL="171450" marR="0" indent="-171450" algn="just">
                        <a:lnSpc>
                          <a:spcPct val="100000"/>
                        </a:lnSpc>
                        <a:spcAft>
                          <a:spcPts val="800"/>
                        </a:spcAft>
                        <a:buFont typeface="Arial" panose="020B0604020202020204" pitchFamily="34" charset="0"/>
                        <a:buChar char="•"/>
                        <a:defRPr lang="en-US" cap="none">
                          <a:solidFill>
                            <a:srgbClr val="000000"/>
                          </a:solidFill>
                          <a:latin typeface="Times New Roman" pitchFamily="1" charset="0"/>
                          <a:ea typeface="Times New Roman" pitchFamily="1" charset="0"/>
                          <a:cs typeface="Times New Roman" pitchFamily="1" charset="0"/>
                        </a:defRPr>
                      </a:pPr>
                      <a:r>
                        <a:rPr lang="en-US" sz="1200" b="0" i="0" u="none" strike="noStrike" kern="1" cap="none" spc="0" baseline="0" dirty="0">
                          <a:solidFill>
                            <a:srgbClr val="000000"/>
                          </a:solidFill>
                          <a:effectLst/>
                          <a:latin typeface="Times New Roman" pitchFamily="1" charset="0"/>
                          <a:ea typeface="+mn-ea"/>
                          <a:cs typeface="Times New Roman" pitchFamily="1" charset="0"/>
                        </a:rPr>
                        <a:t>The simulator’s reliance on web-based technology may pose challenges in regions with limited access to digital tools or the internet.</a:t>
                      </a:r>
                      <a:endParaRPr lang="en-IN" sz="1200" b="0" i="0" u="none" strike="noStrike" kern="1" cap="none" spc="0" baseline="0" dirty="0">
                        <a:solidFill>
                          <a:srgbClr val="000000"/>
                        </a:solidFill>
                        <a:effectLst/>
                        <a:latin typeface="Times New Roman" pitchFamily="1" charset="0"/>
                        <a:cs typeface="Times New Roman" pitchFamily="1" charset="0"/>
                      </a:endParaRPr>
                    </a:p>
                  </a:txBody>
                  <a:tcPr marL="51435" marR="9525" marT="51435" marB="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rgbClr val="E9EDF4"/>
                    </a:solidFill>
                  </a:tcPr>
                </a:tc>
                <a:extLst>
                  <a:ext uri="{0D108BD9-81ED-4DB2-BD59-A6C34878D82A}">
                    <a16:rowId xmlns:a16="http://schemas.microsoft.com/office/drawing/2014/main" val="10002"/>
                  </a:ext>
                  <a:ext uri="smNativeData">
                    <pr:rowheight xmlns:mc="http://schemas.openxmlformats.org/markup-compatibility/2006" xmlns:p14="http://schemas.microsoft.com/office/powerpoint/2010/main" xmlns:p15="http://schemas.microsoft.com/office/powerpoint/2012/main" xmlns="" xmlns:pr="smNativeData" dt="1726853461" type="min" val="1899285"/>
                  </a:ext>
                </a:extLst>
              </a:tr>
            </a:tbl>
          </a:graphicData>
        </a:graphic>
      </p:graphicFrame>
    </p:spTree>
    <p:extLst>
      <p:ext uri="{BB962C8B-B14F-4D97-AF65-F5344CB8AC3E}">
        <p14:creationId xmlns:p14="http://schemas.microsoft.com/office/powerpoint/2010/main" val="2975041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kAYAANACAADbOQAA5QYAABAAAAAmAAAACAAAAAEgAAAAAAAA"/>
              </a:ext>
            </a:extLst>
          </p:cNvSpPr>
          <p:nvPr>
            <p:ph type="title"/>
          </p:nvPr>
        </p:nvSpPr>
        <p:spPr>
          <a:xfrm>
            <a:off x="990600" y="459422"/>
            <a:ext cx="8338185" cy="663575"/>
          </a:xfrm>
        </p:spPr>
        <p:txBody>
          <a:bodyPr vert="horz" wrap="square" lIns="91440" tIns="45720" rIns="91440" bIns="45720" numCol="1" spcCol="215900" anchor="ctr">
            <a:prstTxWarp prst="textNoShape">
              <a:avLst/>
            </a:prstTxWarp>
          </a:bodyPr>
          <a:lstStyle/>
          <a:p>
            <a:pPr>
              <a:defRPr lang="en-US"/>
            </a:pPr>
            <a:r>
              <a:rPr lang="en-US" sz="3200" b="1" cap="none" dirty="0">
                <a:latin typeface="Times New Roman" pitchFamily="1" charset="0"/>
                <a:ea typeface="Calibri Light" pitchFamily="2" charset="0"/>
                <a:cs typeface="Times New Roman" pitchFamily="1" charset="0"/>
              </a:rPr>
              <a:t>KNOWLEDGE GAP SUMMARY</a:t>
            </a:r>
            <a:endParaRPr lang="en-IN" sz="3200" b="1" cap="none" dirty="0">
              <a:latin typeface="Times New Roman" pitchFamily="1" charset="0"/>
              <a:ea typeface="Calibri Light" pitchFamily="2" charset="0"/>
              <a:cs typeface="Times New Roman" pitchFamily="1" charset="0"/>
            </a:endParaRPr>
          </a:p>
        </p:txBody>
      </p:sp>
      <p:sp>
        <p:nvSpPr>
          <p:cNvPr id="3"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uicAABonAABiNAAAWSkAABAAAAAmAAAACAAAAAAAAAAAAAAA"/>
              </a:ext>
            </a:extLst>
          </p:cNvSpPr>
          <p:nvPr>
            <p:ph type="sldNum" sz="quarter" idx="12"/>
          </p:nvPr>
        </p:nvSpPr>
        <p:spPr/>
        <p:txBody>
          <a:bodyPr/>
          <a:lstStyle/>
          <a:p>
            <a:pPr>
              <a:defRPr lang="en-US"/>
            </a:pPr>
            <a:fld id="{0F79639E-D0E2-2C95-ACC1-26C02D8F5A73}" type="slidenum">
              <a:rPr/>
              <a:t>13</a:t>
            </a:fld>
            <a:endParaRPr/>
          </a:p>
        </p:txBody>
      </p:sp>
      <p:sp>
        <p:nvSpPr>
          <p:cNvPr id="4" name="Rectangle 3"/>
          <p:cNvSpPr>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KAUAAFAKAAAoMgAAqCEAABAgAAAmAAAACAAAAP//////////"/>
              </a:ext>
            </a:extLst>
          </p:cNvSpPr>
          <p:nvPr/>
        </p:nvSpPr>
        <p:spPr>
          <a:xfrm>
            <a:off x="838200" y="1676400"/>
            <a:ext cx="7315200" cy="3794760"/>
          </a:xfrm>
          <a:prstGeom prst="rect">
            <a:avLst/>
          </a:prstGeom>
          <a:noFill/>
          <a:ln>
            <a:noFill/>
          </a:ln>
          <a:effectLst/>
        </p:spPr>
        <p:txBody>
          <a:bodyPr vert="horz" wrap="square" lIns="91440" tIns="45720" rIns="91440" bIns="45720" numCol="1" spcCol="215900" anchor="t"/>
          <a:lstStyle/>
          <a:p>
            <a:pPr marL="342900" indent="-342900" algn="just">
              <a:lnSpc>
                <a:spcPct val="150000"/>
              </a:lnSpc>
              <a:buFont typeface="Calibri Light" pitchFamily="2" charset="0"/>
              <a:buAutoNum type="arabicPeriod"/>
              <a:defRPr lang="en-US"/>
            </a:pPr>
            <a:r>
              <a:rPr lang="en-US" sz="1400" dirty="0">
                <a:solidFill>
                  <a:srgbClr val="000000"/>
                </a:solidFill>
                <a:latin typeface="Times New Roman" panose="02020603050405020304" pitchFamily="18" charset="0"/>
                <a:cs typeface="Times New Roman" panose="02020603050405020304" pitchFamily="18" charset="0"/>
              </a:rPr>
              <a:t>Most available solutions focus on singular aspects like budgeting or tracking expenses but lack an all-encompassing platform that integrates automated expense tracking, adaptable budgeting</a:t>
            </a:r>
            <a:r>
              <a:rPr lang="en-US" sz="1400" dirty="0"/>
              <a:t> </a:t>
            </a:r>
            <a:r>
              <a:rPr lang="en-IN" sz="1400" dirty="0">
                <a:solidFill>
                  <a:srgbClr val="000000"/>
                </a:solidFill>
                <a:latin typeface="Times New Roman" panose="02020603050405020304" pitchFamily="18" charset="0"/>
                <a:cs typeface="Times New Roman" panose="02020603050405020304" pitchFamily="18" charset="0"/>
              </a:rPr>
              <a:t>[1].</a:t>
            </a:r>
          </a:p>
          <a:p>
            <a:pPr marL="342900" indent="-342900" algn="just">
              <a:lnSpc>
                <a:spcPct val="150000"/>
              </a:lnSpc>
              <a:buFont typeface="Calibri Light" pitchFamily="2" charset="0"/>
              <a:buAutoNum type="arabicPeriod"/>
              <a:defRPr lang="en-US" cap="none">
                <a:solidFill>
                  <a:srgbClr val="000000"/>
                </a:solidFill>
              </a:defRPr>
            </a:pPr>
            <a:r>
              <a:rPr lang="en-US" sz="1400" dirty="0">
                <a:latin typeface="Times New Roman" panose="02020603050405020304" pitchFamily="18" charset="0"/>
                <a:cs typeface="Times New Roman" panose="02020603050405020304" pitchFamily="18" charset="0"/>
              </a:rPr>
              <a:t>The models trained on limited data may not generalize well to transactions from banks not represented in the dataset. its performance depends on the quality and variety of data used for training image processing models </a:t>
            </a:r>
            <a:r>
              <a:rPr sz="1400" dirty="0">
                <a:latin typeface="Times New Roman" panose="02020603050405020304" pitchFamily="18" charset="0"/>
                <a:cs typeface="Times New Roman" panose="02020603050405020304" pitchFamily="18" charset="0"/>
              </a:rPr>
              <a:t>[2].</a:t>
            </a:r>
          </a:p>
          <a:p>
            <a:pPr marL="342900" indent="-342900" algn="just">
              <a:lnSpc>
                <a:spcPct val="150000"/>
              </a:lnSpc>
              <a:buFont typeface="Calibri Light" pitchFamily="2" charset="0"/>
              <a:buAutoNum type="arabicPeriod"/>
              <a:defRPr lang="en-US"/>
            </a:pPr>
            <a:r>
              <a:rPr lang="en-US" sz="1400" dirty="0">
                <a:latin typeface="Times New Roman" panose="02020603050405020304" pitchFamily="18" charset="0"/>
                <a:cs typeface="Times New Roman" panose="02020603050405020304" pitchFamily="18" charset="0"/>
              </a:rPr>
              <a:t>Bridging the divide between AI's technical capabilities and financial domain-specific requirements</a:t>
            </a:r>
            <a:r>
              <a:rPr lang="en-US" sz="1400" dirty="0">
                <a:solidFill>
                  <a:srgbClr val="000000"/>
                </a:solidFill>
                <a:latin typeface="Times New Roman" panose="02020603050405020304" pitchFamily="18" charset="0"/>
                <a:cs typeface="Times New Roman" panose="02020603050405020304" pitchFamily="18" charset="0"/>
              </a:rPr>
              <a:t> [3].</a:t>
            </a:r>
          </a:p>
          <a:p>
            <a:pPr marL="342900" indent="-342900" algn="just">
              <a:lnSpc>
                <a:spcPct val="150000"/>
              </a:lnSpc>
              <a:buFont typeface="Calibri Light" pitchFamily="2" charset="0"/>
              <a:buAutoNum type="arabicPeriod"/>
              <a:defRPr lang="en-US"/>
            </a:pPr>
            <a:r>
              <a:rPr lang="en-US" sz="1400" dirty="0">
                <a:latin typeface="Times New Roman" panose="02020603050405020304" pitchFamily="18" charset="0"/>
                <a:cs typeface="Times New Roman" panose="02020603050405020304" pitchFamily="18" charset="0"/>
              </a:rPr>
              <a:t>Existing digital financial systems often fail to account for users’ everyday financial practices and contextual needs [4].</a:t>
            </a:r>
            <a:endParaRPr lang="en-US" sz="1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6AgAAEgDAABiLgAAwgUAABAAAAAmAAAACAAAAAEgAAAAAAAA"/>
              </a:ext>
            </a:extLst>
          </p:cNvSpPr>
          <p:nvPr>
            <p:ph type="title"/>
          </p:nvPr>
        </p:nvSpPr>
        <p:spPr>
          <a:xfrm>
            <a:off x="1447800" y="533400"/>
            <a:ext cx="6092190" cy="402590"/>
          </a:xfrm>
        </p:spPr>
        <p:txBody>
          <a:bodyPr vert="horz" wrap="square" lIns="91440" tIns="45720" rIns="91440" bIns="45720" numCol="1" spcCol="215900" anchor="ctr">
            <a:prstTxWarp prst="textNoShape">
              <a:avLst/>
            </a:prstTxWarp>
          </a:bodyPr>
          <a:lstStyle/>
          <a:p>
            <a:pPr>
              <a:defRPr lang="en-US"/>
            </a:pPr>
            <a:r>
              <a:rPr lang="en-US" sz="1800" b="1" cap="none">
                <a:solidFill>
                  <a:srgbClr val="C00000"/>
                </a:solidFill>
                <a:latin typeface="Times New Roman" pitchFamily="1" charset="0"/>
                <a:ea typeface="Calibri Light" pitchFamily="2" charset="0"/>
                <a:cs typeface="Times New Roman" pitchFamily="1" charset="0"/>
              </a:rPr>
              <a:t>NATURE OF THE KNOWLEDGE GAP IDENTIFIED</a:t>
            </a:r>
            <a:endParaRPr lang="en-US" sz="1575" b="1" cap="none">
              <a:solidFill>
                <a:srgbClr val="C00000"/>
              </a:solidFill>
              <a:latin typeface="Times New Roman" pitchFamily="1" charset="0"/>
              <a:ea typeface="Calibri Light" pitchFamily="2" charset="0"/>
              <a:cs typeface="Times New Roman" pitchFamily="1" charset="0"/>
            </a:endParaRP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4w0AAAgPAABdKgAANxwAABAAAAAmAAAACAAAAAEgAAAAAAAA"/>
              </a:ext>
            </a:extLst>
          </p:cNvSpPr>
          <p:nvPr>
            <p:ph type="body" idx="1"/>
          </p:nvPr>
        </p:nvSpPr>
        <p:spPr>
          <a:xfrm>
            <a:off x="2257425" y="2443480"/>
            <a:ext cx="4629150" cy="2143125"/>
          </a:xfrm>
        </p:spPr>
        <p:txBody>
          <a:bodyPr vert="horz" wrap="square" lIns="91440" tIns="45720" rIns="91440" bIns="45720" numCol="1" spcCol="215900" anchor="t">
            <a:prstTxWarp prst="textNoShape">
              <a:avLst/>
            </a:prstTxWarp>
          </a:bodyPr>
          <a:lstStyle/>
          <a:p>
            <a:pPr marL="0" indent="0">
              <a:buNone/>
              <a:defRPr lang="en-US"/>
            </a:pPr>
            <a:endParaRPr/>
          </a:p>
          <a:p>
            <a:pPr marL="0" indent="0">
              <a:buNone/>
              <a:defRPr lang="en-US"/>
            </a:pPr>
            <a:endParaRPr lang="en-US" sz="1350" cap="none">
              <a:latin typeface="Times New Roman" pitchFamily="1" charset="0"/>
              <a:ea typeface="Calibri" pitchFamily="2" charset="0"/>
              <a:cs typeface="Times New Roman" pitchFamily="1" charset="0"/>
            </a:endParaRPr>
          </a:p>
          <a:p>
            <a:pPr marL="0" indent="0">
              <a:buNone/>
              <a:defRPr lang="en-US"/>
            </a:pPr>
            <a:endParaRPr lang="en-US" sz="1350" cap="none">
              <a:latin typeface="Times New Roman" pitchFamily="1" charset="0"/>
              <a:ea typeface="Calibri" pitchFamily="2" charset="0"/>
              <a:cs typeface="Times New Roman" pitchFamily="1"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622693617"/>
              </p:ext>
            </p:extLst>
          </p:nvPr>
        </p:nvGraphicFramePr>
        <p:xfrm>
          <a:off x="899477" y="946876"/>
          <a:ext cx="7188835" cy="4834890"/>
        </p:xfrm>
        <a:graphic>
          <a:graphicData uri="http://schemas.openxmlformats.org/drawingml/2006/table">
            <a:tbl>
              <a:tblPr>
                <a:noFill/>
              </a:tblPr>
              <a:tblGrid>
                <a:gridCol w="586740">
                  <a:extLst>
                    <a:ext uri="{9D8B030D-6E8A-4147-A177-3AD203B41FA5}">
                      <a16:colId xmlns:a16="http://schemas.microsoft.com/office/drawing/2014/main" val="20000"/>
                    </a:ext>
                  </a:extLst>
                </a:gridCol>
                <a:gridCol w="1925320">
                  <a:extLst>
                    <a:ext uri="{9D8B030D-6E8A-4147-A177-3AD203B41FA5}">
                      <a16:colId xmlns:a16="http://schemas.microsoft.com/office/drawing/2014/main" val="20001"/>
                    </a:ext>
                  </a:extLst>
                </a:gridCol>
                <a:gridCol w="4676775">
                  <a:extLst>
                    <a:ext uri="{9D8B030D-6E8A-4147-A177-3AD203B41FA5}">
                      <a16:colId xmlns:a16="http://schemas.microsoft.com/office/drawing/2014/main" val="20002"/>
                    </a:ext>
                  </a:extLst>
                </a:gridCol>
              </a:tblGrid>
              <a:tr h="502285">
                <a:tc>
                  <a:txBody>
                    <a:bodyPr/>
                    <a:lstStyle/>
                    <a:p>
                      <a:pPr marL="0" marR="0" indent="0" algn="l">
                        <a:buNone/>
                        <a:defRPr lang="en-US" cap="none">
                          <a:solidFill>
                            <a:srgbClr val="000000"/>
                          </a:solidFill>
                        </a:defRPr>
                      </a:pPr>
                      <a:r>
                        <a:rPr lang="en-US" sz="1400" b="1" cap="none" dirty="0">
                          <a:latin typeface="Times New Roman" pitchFamily="1" charset="0"/>
                          <a:ea typeface="Calibri" pitchFamily="2" charset="0"/>
                          <a:cs typeface="Times New Roman" pitchFamily="1" charset="0"/>
                        </a:rPr>
                        <a:t>SN</a:t>
                      </a:r>
                    </a:p>
                  </a:txBody>
                  <a:tcPr marL="51435" marR="26035" marT="51435" marB="26035">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tc>
                  <a:txBody>
                    <a:bodyPr/>
                    <a:lstStyle/>
                    <a:p>
                      <a:pPr marL="0" marR="0" indent="0" algn="l">
                        <a:buNone/>
                        <a:defRPr lang="en-US" cap="none">
                          <a:solidFill>
                            <a:srgbClr val="000000"/>
                          </a:solidFill>
                        </a:defRPr>
                      </a:pPr>
                      <a:r>
                        <a:rPr lang="en-US" sz="1400" b="1" cap="none">
                          <a:latin typeface="Times New Roman" pitchFamily="1" charset="0"/>
                          <a:ea typeface="Calibri" pitchFamily="2" charset="0"/>
                          <a:cs typeface="Times New Roman" pitchFamily="1" charset="0"/>
                        </a:rPr>
                        <a:t>Research Gap Types</a:t>
                      </a:r>
                    </a:p>
                  </a:txBody>
                  <a:tcPr marL="51435" marR="26035" marT="51435" marB="26035">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tc>
                  <a:txBody>
                    <a:bodyPr/>
                    <a:lstStyle/>
                    <a:p>
                      <a:pPr marL="0" marR="0" indent="0" algn="l">
                        <a:buNone/>
                        <a:defRPr lang="en-US" cap="none">
                          <a:solidFill>
                            <a:srgbClr val="000000"/>
                          </a:solidFill>
                        </a:defRPr>
                      </a:pPr>
                      <a:r>
                        <a:rPr lang="en-US" sz="1400" b="1" cap="none">
                          <a:latin typeface="Times New Roman" pitchFamily="1" charset="0"/>
                          <a:ea typeface="Calibri" pitchFamily="2" charset="0"/>
                          <a:cs typeface="Times New Roman" pitchFamily="1" charset="0"/>
                        </a:rPr>
                        <a:t>Type of research gap used</a:t>
                      </a:r>
                    </a:p>
                  </a:txBody>
                  <a:tcPr marL="51435" marR="26035" marT="51435" marB="26035">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extLst>
                  <a:ext uri="{0D108BD9-81ED-4DB2-BD59-A6C34878D82A}">
                    <a16:rowId xmlns:a16="http://schemas.microsoft.com/office/drawing/2014/main" val="10000"/>
                  </a:ext>
                  <a:ext uri="smNativeData">
                    <pr:rowheight xmlns:pr="smNativeData" xmlns="" xmlns:p15="http://schemas.microsoft.com/office/powerpoint/2012/main" xmlns:p14="http://schemas.microsoft.com/office/powerpoint/2010/main" xmlns:mc="http://schemas.openxmlformats.org/markup-compatibility/2006" dt="1726853461" type="min" val="502285"/>
                  </a:ext>
                </a:extLst>
              </a:tr>
              <a:tr h="874395">
                <a:tc>
                  <a:txBody>
                    <a:bodyPr/>
                    <a:lstStyle/>
                    <a:p>
                      <a:pPr marL="0" marR="0" indent="0" algn="l">
                        <a:buNone/>
                        <a:defRPr lang="en-US" cap="none">
                          <a:solidFill>
                            <a:srgbClr val="000000"/>
                          </a:solidFill>
                        </a:defRPr>
                      </a:pPr>
                      <a:r>
                        <a:rPr lang="en-US" sz="1400" cap="none">
                          <a:latin typeface="Times New Roman" pitchFamily="1" charset="0"/>
                          <a:ea typeface="Calibri" pitchFamily="2" charset="0"/>
                          <a:cs typeface="Times New Roman" pitchFamily="1" charset="0"/>
                        </a:rPr>
                        <a:t>1</a:t>
                      </a:r>
                    </a:p>
                  </a:txBody>
                  <a:tcPr marL="51435" marR="26035" marT="51435" marB="26035">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tc>
                  <a:txBody>
                    <a:bodyPr/>
                    <a:lstStyle/>
                    <a:p>
                      <a:pPr marL="0" marR="0" indent="0" algn="l">
                        <a:buNone/>
                        <a:defRPr lang="en-US" cap="none">
                          <a:solidFill>
                            <a:srgbClr val="000000"/>
                          </a:solidFill>
                        </a:defRPr>
                      </a:pPr>
                      <a:r>
                        <a:rPr lang="en-US" sz="1400" cap="none" dirty="0">
                          <a:latin typeface="Times New Roman" pitchFamily="1" charset="0"/>
                          <a:ea typeface="Calibri" pitchFamily="2" charset="0"/>
                          <a:cs typeface="Times New Roman" pitchFamily="1" charset="0"/>
                        </a:rPr>
                        <a:t>Knowledge Gap</a:t>
                      </a:r>
                    </a:p>
                  </a:txBody>
                  <a:tcPr marL="51435" marR="26035" marT="51435" marB="26035">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tc>
                  <a:txBody>
                    <a:bodyPr/>
                    <a:lstStyle/>
                    <a:p>
                      <a:pPr marL="0" marR="0" indent="0" algn="just">
                        <a:buNone/>
                        <a:defRPr lang="en-IN" sz="1500" cap="none">
                          <a:latin typeface="Times New Roman" pitchFamily="1" charset="0"/>
                          <a:ea typeface="Calibri" pitchFamily="2" charset="0"/>
                          <a:cs typeface="Times New Roman" pitchFamily="1" charset="0"/>
                        </a:defRPr>
                      </a:pPr>
                      <a:r>
                        <a:rPr lang="en-US" sz="14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While many financial applications exist, they lack comprehensive integration of features such as automated tracking, personalized budgeting, and adaptive financial literacy tools. Limited studies focus on how users interact with financial tools and how these tools influence financial literacy and decision-making</a:t>
                      </a:r>
                      <a:r>
                        <a:rPr lang="en-US" sz="1500" b="0" i="0" u="none" strike="noStrike" kern="1" cap="none" spc="0" baseline="0" dirty="0">
                          <a:solidFill>
                            <a:schemeClr val="tx1"/>
                          </a:solidFill>
                          <a:effectLst/>
                          <a:latin typeface="+mn-lt"/>
                          <a:ea typeface="+mn-ea"/>
                          <a:cs typeface="+mn-cs"/>
                        </a:rPr>
                        <a:t>. </a:t>
                      </a:r>
                      <a:endParaRPr dirty="0"/>
                    </a:p>
                  </a:txBody>
                  <a:tcPr marL="68580" marR="34290" marT="68580" marB="3429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extLst>
                  <a:ext uri="{0D108BD9-81ED-4DB2-BD59-A6C34878D82A}">
                    <a16:rowId xmlns:a16="http://schemas.microsoft.com/office/drawing/2014/main" val="10001"/>
                  </a:ext>
                  <a:ext uri="smNativeData">
                    <pr:rowheight xmlns:pr="smNativeData" xmlns="" xmlns:p15="http://schemas.microsoft.com/office/powerpoint/2012/main" xmlns:p14="http://schemas.microsoft.com/office/powerpoint/2010/main" xmlns:mc="http://schemas.openxmlformats.org/markup-compatibility/2006" dt="1726853461" type="min" val="874395"/>
                  </a:ext>
                </a:extLst>
              </a:tr>
              <a:tr h="1285875">
                <a:tc>
                  <a:txBody>
                    <a:bodyPr/>
                    <a:lstStyle/>
                    <a:p>
                      <a:pPr marL="0" marR="0" indent="0" algn="l" defTabSz="914400">
                        <a:lnSpc>
                          <a:spcPct val="100000"/>
                        </a:lnSpc>
                        <a:spcBef>
                          <a:spcPts val="0"/>
                        </a:spcBef>
                        <a:spcAft>
                          <a:spcPts val="0"/>
                        </a:spcAft>
                        <a:buNone/>
                        <a:tabLst/>
                        <a:defRPr lang="en-US" cap="none">
                          <a:solidFill>
                            <a:srgbClr val="000000"/>
                          </a:solidFill>
                        </a:defRPr>
                      </a:pPr>
                      <a:r>
                        <a:rPr lang="en-US" sz="1400" cap="none">
                          <a:solidFill>
                            <a:schemeClr val="tx1"/>
                          </a:solidFill>
                          <a:latin typeface="Times New Roman" pitchFamily="1" charset="0"/>
                          <a:ea typeface="Calibri" pitchFamily="2" charset="0"/>
                          <a:cs typeface="Times New Roman" pitchFamily="1" charset="0"/>
                        </a:rPr>
                        <a:t>2</a:t>
                      </a:r>
                    </a:p>
                  </a:txBody>
                  <a:tcPr marL="51435" marR="26035" marT="51435" marB="26035">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tc>
                  <a:txBody>
                    <a:bodyPr/>
                    <a:lstStyle/>
                    <a:p>
                      <a:pPr marL="0" marR="0" indent="0" algn="l" defTabSz="914400">
                        <a:lnSpc>
                          <a:spcPct val="100000"/>
                        </a:lnSpc>
                        <a:spcBef>
                          <a:spcPts val="0"/>
                        </a:spcBef>
                        <a:spcAft>
                          <a:spcPts val="0"/>
                        </a:spcAft>
                        <a:buNone/>
                        <a:tabLst/>
                        <a:defRPr lang="en-US" cap="none">
                          <a:solidFill>
                            <a:srgbClr val="000000"/>
                          </a:solidFill>
                        </a:defRPr>
                      </a:pPr>
                      <a:r>
                        <a:rPr lang="en-IN" sz="1400" cap="none" dirty="0">
                          <a:latin typeface="Times New Roman" pitchFamily="1" charset="0"/>
                          <a:ea typeface="Calibri" pitchFamily="2" charset="0"/>
                          <a:cs typeface="Times New Roman" pitchFamily="1" charset="0"/>
                        </a:rPr>
                        <a:t>Methodological Gap</a:t>
                      </a:r>
                      <a:endParaRPr lang="en-US" sz="1400" cap="none" dirty="0">
                        <a:solidFill>
                          <a:schemeClr val="tx1"/>
                        </a:solidFill>
                        <a:latin typeface="Times New Roman" pitchFamily="1" charset="0"/>
                        <a:ea typeface="Calibri" pitchFamily="2" charset="0"/>
                        <a:cs typeface="Times New Roman" pitchFamily="1" charset="0"/>
                      </a:endParaRPr>
                    </a:p>
                  </a:txBody>
                  <a:tcPr marL="51435" marR="26035" marT="51435" marB="26035">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tc>
                  <a:txBody>
                    <a:bodyPr/>
                    <a:lstStyle/>
                    <a:p>
                      <a:pPr marL="0" marR="0" indent="0" algn="just" defTabSz="914400">
                        <a:lnSpc>
                          <a:spcPct val="100000"/>
                        </a:lnSpc>
                        <a:spcBef>
                          <a:spcPts val="0"/>
                        </a:spcBef>
                        <a:spcAft>
                          <a:spcPts val="0"/>
                        </a:spcAft>
                        <a:buClrTx/>
                        <a:buSzTx/>
                        <a:buFont typeface="Arial" pitchFamily="2" charset="0"/>
                        <a:buNone/>
                        <a:tabLst/>
                        <a:defRPr lang="en-US" cap="none">
                          <a:solidFill>
                            <a:srgbClr val="000000"/>
                          </a:solidFill>
                        </a:defRPr>
                      </a:pPr>
                      <a:r>
                        <a:rPr lang="en-US" sz="14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A lack of robust, multi-faceted methodologies to assess the effectiveness of personal finance tools, particularly in improving financial behaviors over time. Many existing solutions fail to incorporate qualitative data, such as user needs, concerns, and expectations, into the design process.</a:t>
                      </a:r>
                      <a:endParaRPr lang="en-IN" sz="1400" cap="none" dirty="0">
                        <a:latin typeface="Times New Roman" panose="02020603050405020304" pitchFamily="18" charset="0"/>
                        <a:ea typeface="Calibri" pitchFamily="2" charset="0"/>
                        <a:cs typeface="Times New Roman" panose="02020603050405020304" pitchFamily="18" charset="0"/>
                      </a:endParaRPr>
                    </a:p>
                  </a:txBody>
                  <a:tcPr marL="51435" marR="26035" marT="51435" marB="26035">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extLst>
                  <a:ext uri="{0D108BD9-81ED-4DB2-BD59-A6C34878D82A}">
                    <a16:rowId xmlns:a16="http://schemas.microsoft.com/office/drawing/2014/main" val="10002"/>
                  </a:ext>
                  <a:ext uri="smNativeData">
                    <pr:rowheight xmlns:pr="smNativeData" xmlns="" xmlns:p15="http://schemas.microsoft.com/office/powerpoint/2012/main" xmlns:p14="http://schemas.microsoft.com/office/powerpoint/2010/main" xmlns:mc="http://schemas.openxmlformats.org/markup-compatibility/2006" dt="1726853461" type="min" val="1285875"/>
                  </a:ext>
                </a:extLst>
              </a:tr>
              <a:tr h="668655">
                <a:tc>
                  <a:txBody>
                    <a:bodyPr/>
                    <a:lstStyle/>
                    <a:p>
                      <a:pPr marL="0" marR="0" indent="0" algn="l" defTabSz="914400">
                        <a:lnSpc>
                          <a:spcPct val="100000"/>
                        </a:lnSpc>
                        <a:spcBef>
                          <a:spcPts val="0"/>
                        </a:spcBef>
                        <a:spcAft>
                          <a:spcPts val="0"/>
                        </a:spcAft>
                        <a:buNone/>
                        <a:tabLst/>
                        <a:defRPr lang="en-US" cap="none">
                          <a:solidFill>
                            <a:srgbClr val="000000"/>
                          </a:solidFill>
                        </a:defRPr>
                      </a:pPr>
                      <a:r>
                        <a:rPr lang="en-US" sz="1100" cap="none">
                          <a:solidFill>
                            <a:schemeClr val="tx1"/>
                          </a:solidFill>
                          <a:latin typeface="Times New Roman" pitchFamily="1" charset="0"/>
                          <a:ea typeface="Calibri" pitchFamily="2" charset="0"/>
                          <a:cs typeface="Times New Roman" pitchFamily="1" charset="0"/>
                        </a:rPr>
                        <a:t>3</a:t>
                      </a:r>
                    </a:p>
                  </a:txBody>
                  <a:tcPr marL="51435" marR="26035" marT="51435" marB="26035">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tc>
                  <a:txBody>
                    <a:bodyPr/>
                    <a:lstStyle/>
                    <a:p>
                      <a:pPr marL="0" marR="0" indent="0" algn="l" defTabSz="914400">
                        <a:lnSpc>
                          <a:spcPct val="100000"/>
                        </a:lnSpc>
                        <a:spcBef>
                          <a:spcPts val="0"/>
                        </a:spcBef>
                        <a:spcAft>
                          <a:spcPts val="0"/>
                        </a:spcAft>
                        <a:buNone/>
                        <a:tabLst/>
                        <a:defRPr lang="en-US" cap="none">
                          <a:solidFill>
                            <a:srgbClr val="000000"/>
                          </a:solidFill>
                        </a:defRPr>
                      </a:pPr>
                      <a:r>
                        <a:rPr lang="en-US" sz="1400" cap="none" dirty="0">
                          <a:latin typeface="Times New Roman" pitchFamily="1" charset="0"/>
                          <a:ea typeface="Calibri" pitchFamily="2" charset="0"/>
                          <a:cs typeface="Times New Roman" pitchFamily="1" charset="0"/>
                        </a:rPr>
                        <a:t>Practical –knowledge Gap</a:t>
                      </a:r>
                      <a:endParaRPr lang="en-US" sz="1400" cap="none" dirty="0">
                        <a:solidFill>
                          <a:srgbClr val="FF0000"/>
                        </a:solidFill>
                        <a:latin typeface="Times New Roman" pitchFamily="1" charset="0"/>
                        <a:ea typeface="Calibri" pitchFamily="2" charset="0"/>
                        <a:cs typeface="Times New Roman" pitchFamily="1" charset="0"/>
                      </a:endParaRPr>
                    </a:p>
                  </a:txBody>
                  <a:tcPr marL="51435" marR="26035" marT="51435" marB="26035">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tc>
                  <a:txBody>
                    <a:bodyPr/>
                    <a:lstStyle/>
                    <a:p>
                      <a:pPr marL="0" marR="0" indent="0" algn="just">
                        <a:buNone/>
                        <a:defRPr lang="en-US" sz="1400" cap="none">
                          <a:latin typeface="Times New Roman" pitchFamily="1" charset="0"/>
                          <a:ea typeface="Calibri" pitchFamily="2" charset="0"/>
                          <a:cs typeface="Times New Roman" pitchFamily="1" charset="0"/>
                        </a:defRPr>
                      </a:pPr>
                      <a:r>
                        <a:rPr lang="en-US" sz="14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Many financial management tools are inaccessible to individuals with low financial literacy or limited digital skills. Applications lack mechanisms to process real-world data like SMS alerts or handwritten receipts efficiently and inclusively.</a:t>
                      </a:r>
                      <a:endParaRPr dirty="0">
                        <a:latin typeface="Times New Roman" panose="02020603050405020304" pitchFamily="18" charset="0"/>
                        <a:cs typeface="Times New Roman" panose="02020603050405020304" pitchFamily="18" charset="0"/>
                      </a:endParaRPr>
                    </a:p>
                  </a:txBody>
                  <a:tcPr marL="51435" marR="26035" marT="51435" marB="26035">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extLst>
                  <a:ext uri="{0D108BD9-81ED-4DB2-BD59-A6C34878D82A}">
                    <a16:rowId xmlns:a16="http://schemas.microsoft.com/office/drawing/2014/main" val="10003"/>
                  </a:ext>
                  <a:ext uri="smNativeData">
                    <pr:rowheight xmlns:pr="smNativeData" xmlns="" xmlns:p15="http://schemas.microsoft.com/office/powerpoint/2012/main" xmlns:p14="http://schemas.microsoft.com/office/powerpoint/2010/main" xmlns:mc="http://schemas.openxmlformats.org/markup-compatibility/2006" dt="1726853461" type="min" val="668655"/>
                  </a:ext>
                </a:extLst>
              </a:tr>
              <a:tr h="626745">
                <a:tc>
                  <a:txBody>
                    <a:bodyPr/>
                    <a:lstStyle/>
                    <a:p>
                      <a:pPr marL="0" marR="0" indent="0" algn="l" defTabSz="914400">
                        <a:lnSpc>
                          <a:spcPct val="100000"/>
                        </a:lnSpc>
                        <a:spcBef>
                          <a:spcPts val="0"/>
                        </a:spcBef>
                        <a:spcAft>
                          <a:spcPts val="0"/>
                        </a:spcAft>
                        <a:buNone/>
                        <a:tabLst/>
                        <a:defRPr lang="en-US" cap="none">
                          <a:solidFill>
                            <a:srgbClr val="000000"/>
                          </a:solidFill>
                        </a:defRPr>
                      </a:pPr>
                      <a:r>
                        <a:rPr lang="en-IN" sz="1400" cap="none">
                          <a:latin typeface="Times New Roman" pitchFamily="1" charset="0"/>
                          <a:ea typeface="Calibri" pitchFamily="2" charset="0"/>
                          <a:cs typeface="Times New Roman" pitchFamily="1" charset="0"/>
                        </a:rPr>
                        <a:t>4</a:t>
                      </a:r>
                    </a:p>
                  </a:txBody>
                  <a:tcPr marL="51435" marR="26035" marT="51435" marB="26035">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tc>
                  <a:txBody>
                    <a:bodyPr/>
                    <a:lstStyle/>
                    <a:p>
                      <a:pPr marL="0" marR="0" indent="0" algn="l" defTabSz="914400">
                        <a:lnSpc>
                          <a:spcPct val="100000"/>
                        </a:lnSpc>
                        <a:spcBef>
                          <a:spcPts val="0"/>
                        </a:spcBef>
                        <a:spcAft>
                          <a:spcPts val="0"/>
                        </a:spcAft>
                        <a:buNone/>
                        <a:tabLst/>
                        <a:defRPr lang="en-US" cap="none">
                          <a:solidFill>
                            <a:srgbClr val="000000"/>
                          </a:solidFill>
                        </a:defRPr>
                      </a:pPr>
                      <a:r>
                        <a:rPr lang="en-US" sz="1400" cap="none" dirty="0">
                          <a:latin typeface="Times New Roman" pitchFamily="1" charset="0"/>
                          <a:ea typeface="Calibri" pitchFamily="2" charset="0"/>
                          <a:cs typeface="Times New Roman" pitchFamily="1" charset="0"/>
                        </a:rPr>
                        <a:t>Population Gap</a:t>
                      </a:r>
                      <a:endParaRPr lang="en-IN" sz="1400" cap="none" dirty="0">
                        <a:latin typeface="Times New Roman" pitchFamily="1" charset="0"/>
                        <a:ea typeface="Calibri" pitchFamily="2" charset="0"/>
                        <a:cs typeface="Times New Roman" pitchFamily="1" charset="0"/>
                      </a:endParaRPr>
                    </a:p>
                  </a:txBody>
                  <a:tcPr marL="51435" marR="26035" marT="51435" marB="26035">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tc>
                  <a:txBody>
                    <a:bodyPr/>
                    <a:lstStyle/>
                    <a:p>
                      <a:pPr marL="0" marR="0" indent="0" algn="just">
                        <a:buNone/>
                        <a:defRPr lang="en-US" sz="1400" cap="none">
                          <a:latin typeface="Times New Roman" pitchFamily="1" charset="0"/>
                          <a:ea typeface="Calibri" pitchFamily="2" charset="0"/>
                          <a:cs typeface="Times New Roman" pitchFamily="1" charset="0"/>
                        </a:defRPr>
                      </a:pPr>
                      <a:r>
                        <a:rPr lang="en-US" sz="14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Most research and applications focus on tech-savvy or high-income users, neglecting low-income groups, older demographics, or individuals in developing nations.</a:t>
                      </a:r>
                      <a:endParaRPr dirty="0">
                        <a:latin typeface="Times New Roman" panose="02020603050405020304" pitchFamily="18" charset="0"/>
                        <a:cs typeface="Times New Roman" panose="02020603050405020304" pitchFamily="18" charset="0"/>
                      </a:endParaRPr>
                    </a:p>
                  </a:txBody>
                  <a:tcPr marL="51435" marR="26035" marT="51435" marB="26035">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extLst>
                  <a:ext uri="{0D108BD9-81ED-4DB2-BD59-A6C34878D82A}">
                    <a16:rowId xmlns:a16="http://schemas.microsoft.com/office/drawing/2014/main" val="10004"/>
                  </a:ext>
                  <a:ext uri="smNativeData">
                    <pr:rowheight xmlns:pr="smNativeData" xmlns="" xmlns:p15="http://schemas.microsoft.com/office/powerpoint/2012/main" xmlns:p14="http://schemas.microsoft.com/office/powerpoint/2010/main" xmlns:mc="http://schemas.openxmlformats.org/markup-compatibility/2006" dt="1726853461" type="min" val="626745"/>
                  </a:ext>
                </a:extLst>
              </a:tr>
            </a:tbl>
          </a:graphicData>
        </a:graphic>
      </p:graphicFrame>
      <p:sp>
        <p:nvSpPr>
          <p:cNvPr id="5"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uicAABonAABiNAAAWSkAABAAAAAmAAAACAAAAAAAAAAAAAAA"/>
              </a:ext>
            </a:extLst>
          </p:cNvSpPr>
          <p:nvPr>
            <p:ph type="sldNum" sz="quarter" idx="12"/>
          </p:nvPr>
        </p:nvSpPr>
        <p:spPr/>
        <p:txBody>
          <a:bodyPr/>
          <a:lstStyle/>
          <a:p>
            <a:pPr>
              <a:defRPr lang="en-US"/>
            </a:pPr>
            <a:fld id="{0F792408-46E2-2CD2-ACC1-B0876A8F5AE5}" type="slidenum">
              <a:r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WAIAAKEBAADCNQAAQQcAABAAAAAmAAAACAAAAAEgAAAAAAAA"/>
              </a:ext>
            </a:extLst>
          </p:cNvSpPr>
          <p:nvPr>
            <p:ph type="title"/>
          </p:nvPr>
        </p:nvSpPr>
        <p:spPr>
          <a:xfrm>
            <a:off x="381000" y="264795"/>
            <a:ext cx="8357870" cy="914400"/>
          </a:xfrm>
        </p:spPr>
        <p:txBody>
          <a:bodyPr vert="horz" wrap="square" lIns="91440" tIns="45720" rIns="91440" bIns="45720" numCol="1" spcCol="215900" anchor="ctr">
            <a:prstTxWarp prst="textNoShape">
              <a:avLst/>
            </a:prstTxWarp>
          </a:bodyPr>
          <a:lstStyle/>
          <a:p>
            <a:pPr>
              <a:defRPr lang="en-US"/>
            </a:pPr>
            <a:r>
              <a:rPr lang="en-US" sz="3200" b="1" cap="none">
                <a:latin typeface="Times New Roman" pitchFamily="1" charset="0"/>
                <a:ea typeface="Calibri" pitchFamily="2" charset="0"/>
                <a:cs typeface="Times New Roman" pitchFamily="1" charset="0"/>
              </a:rPr>
              <a:t>RESEARCH QUESTION</a:t>
            </a:r>
            <a:endParaRPr lang="en-US" sz="3200" cap="none"/>
          </a:p>
        </p:txBody>
      </p:sp>
      <p:sp>
        <p:nvSpPr>
          <p:cNvPr id="3" name="TextBox 9"/>
          <p:cNvSpPr>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B/f38A7uzhA8zMzADAwP8Af39/AAAAAAAAAAAAAAAAAAAAAAAAAAAAIQAAABgAAAAUAAAASBIAADkjAABQKAAAMCoAABAgAAAmAAAACAAAAP//////////"/>
              </a:ext>
            </a:extLst>
          </p:cNvSpPr>
          <p:nvPr/>
        </p:nvSpPr>
        <p:spPr>
          <a:xfrm>
            <a:off x="2971800" y="5725795"/>
            <a:ext cx="3581400" cy="1132205"/>
          </a:xfrm>
          <a:prstGeom prst="rect">
            <a:avLst/>
          </a:prstGeom>
          <a:noFill/>
          <a:ln>
            <a:noFill/>
          </a:ln>
          <a:effectLst/>
        </p:spPr>
        <p:txBody>
          <a:bodyPr vert="horz" wrap="square" lIns="91440" tIns="45720" rIns="91440" bIns="45720" numCol="1" spcCol="215900" anchor="t"/>
          <a:lstStyle/>
          <a:p>
            <a:pPr>
              <a:defRPr lang="en-US"/>
            </a:pPr>
            <a:endParaRPr/>
          </a:p>
        </p:txBody>
      </p:sp>
      <p:sp>
        <p:nvSpPr>
          <p:cNvPr id="4" name="Content Placeholder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aAEAAPgHAABgNgAAQBoAABAAAAAmAAAACAAAAAEgAAAAAAAA"/>
              </a:ext>
            </a:extLst>
          </p:cNvSpPr>
          <p:nvPr>
            <p:ph type="body" idx="1"/>
          </p:nvPr>
        </p:nvSpPr>
        <p:spPr>
          <a:xfrm>
            <a:off x="228600" y="1295400"/>
            <a:ext cx="8610600" cy="2971800"/>
          </a:xfrm>
        </p:spPr>
        <p:txBody>
          <a:bodyPr vert="horz" wrap="square" lIns="91440" tIns="45720" rIns="91440" bIns="45720" numCol="1" spcCol="215900" anchor="t">
            <a:prstTxWarp prst="textNoShape">
              <a:avLst/>
            </a:prstTxWarp>
          </a:bodyPr>
          <a:lstStyle/>
          <a:p>
            <a:pPr lvl="1" algn="ctr">
              <a:lnSpc>
                <a:spcPct val="150000"/>
              </a:lnSpc>
              <a:buNone/>
              <a:defRPr lang="en-US" sz="2400" cap="none">
                <a:latin typeface="Times New Roman" pitchFamily="1" charset="0"/>
                <a:ea typeface="Calibri" pitchFamily="2" charset="0"/>
                <a:cs typeface="Times New Roman" pitchFamily="1" charset="0"/>
              </a:defRPr>
            </a:pPr>
            <a:r>
              <a:rPr lang="en-US" dirty="0"/>
              <a:t>How can a technology-driven personal finance management tool improve streamline budgeting and expense tracking for individual users?</a:t>
            </a:r>
            <a:endParaRPr lang="en-US" sz="2400" cap="non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
          <p:cNvSpPr>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B/f38A7uzhA8zMzADAwP8Af39/AAAAAAAAAAAAAAAAAAAAAAAAAAAAIQAAABgAAAAUAAAASBIAADkjAABQKAAAMCoAABAgAAAmAAAACAAAAP//////////"/>
              </a:ext>
            </a:extLst>
          </p:cNvSpPr>
          <p:nvPr/>
        </p:nvSpPr>
        <p:spPr>
          <a:xfrm>
            <a:off x="2971800" y="5725795"/>
            <a:ext cx="3581400" cy="1132205"/>
          </a:xfrm>
          <a:prstGeom prst="rect">
            <a:avLst/>
          </a:prstGeom>
          <a:noFill/>
          <a:ln>
            <a:noFill/>
          </a:ln>
          <a:effectLst/>
        </p:spPr>
        <p:txBody>
          <a:bodyPr vert="horz" wrap="square" lIns="91440" tIns="45720" rIns="91440" bIns="45720" numCol="1" spcCol="215900" anchor="t"/>
          <a:lstStyle/>
          <a:p>
            <a:pPr>
              <a:defRPr lang="en-US"/>
            </a:pPr>
            <a:endParaRPr/>
          </a:p>
        </p:txBody>
      </p:sp>
      <p:sp>
        <p:nvSpPr>
          <p:cNvPr id="3" name="Rectangle 11"/>
          <p:cNvSpPr>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OAQAAPcDAABwNQAAVxwAABAgAAAmAAAACAAAAP//////////"/>
              </a:ext>
            </a:extLst>
          </p:cNvSpPr>
          <p:nvPr/>
        </p:nvSpPr>
        <p:spPr>
          <a:xfrm>
            <a:off x="685800" y="644525"/>
            <a:ext cx="8001000" cy="3962400"/>
          </a:xfrm>
          <a:prstGeom prst="rect">
            <a:avLst/>
          </a:prstGeom>
          <a:noFill/>
          <a:ln>
            <a:noFill/>
          </a:ln>
          <a:effectLst/>
        </p:spPr>
        <p:txBody>
          <a:bodyPr vert="horz" wrap="square" lIns="91440" tIns="45720" rIns="91440" bIns="45720" numCol="1" spcCol="215900" anchor="t"/>
          <a:lstStyle/>
          <a:p>
            <a:pPr>
              <a:defRPr lang="en-US"/>
            </a:pPr>
            <a:r>
              <a:rPr lang="en-US" sz="3200" cap="none" dirty="0">
                <a:latin typeface="Times New Roman" panose="02020603050405020304" pitchFamily="18" charset="0"/>
                <a:cs typeface="Times New Roman" panose="02020603050405020304" pitchFamily="18" charset="0"/>
              </a:rPr>
              <a:t>                                    AIM </a:t>
            </a:r>
          </a:p>
          <a:p>
            <a:pPr algn="just">
              <a:defRPr lang="en-US"/>
            </a:pPr>
            <a:endParaRPr lang="en-US" sz="3200" cap="none" dirty="0">
              <a:latin typeface="Times New Roman" panose="02020603050405020304" pitchFamily="18" charset="0"/>
              <a:cs typeface="Times New Roman" panose="02020603050405020304" pitchFamily="18" charset="0"/>
            </a:endParaRPr>
          </a:p>
          <a:p>
            <a:pPr algn="just">
              <a:defRPr lang="en-US"/>
            </a:pPr>
            <a:r>
              <a:rPr lang="en-US" sz="2400" dirty="0">
                <a:latin typeface="Times New Roman" panose="02020603050405020304" pitchFamily="18" charset="0"/>
                <a:cs typeface="Times New Roman" panose="02020603050405020304" pitchFamily="18" charset="0"/>
              </a:rPr>
              <a:t>To develop a user-friendly, technology-driven personal finance management tool that leverages React.js and Firebase to simplify expense tracking, and support effective budgeting for individual users.</a:t>
            </a:r>
            <a:endParaRPr lang="en-US" cap="none" dirty="0">
              <a:latin typeface="Times New Roman" panose="02020603050405020304" pitchFamily="18" charset="0"/>
              <a:cs typeface="Times New Roman" panose="02020603050405020304" pitchFamily="18" charset="0"/>
            </a:endParaRPr>
          </a:p>
          <a:p>
            <a:pPr>
              <a:defRPr lang="en-US"/>
            </a:pPr>
            <a:endParaRPr lang="en-US" cap="none" dirty="0">
              <a:latin typeface="Times New Roman" panose="02020603050405020304" pitchFamily="18" charset="0"/>
              <a:cs typeface="Times New Roman" panose="02020603050405020304" pitchFamily="18" charset="0"/>
            </a:endParaRPr>
          </a:p>
          <a:p>
            <a:pPr>
              <a:defRPr lang="en-US"/>
            </a:pPr>
            <a:endParaRPr lang="en-US" cap="none"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3gMAAD8CAABiNAAAAwUAABAAAAAmAAAACAAAAAEgAAAAAAAA"/>
              </a:ext>
            </a:extLst>
          </p:cNvSpPr>
          <p:nvPr>
            <p:ph type="title"/>
          </p:nvPr>
        </p:nvSpPr>
        <p:spPr>
          <a:xfrm>
            <a:off x="628650" y="365125"/>
            <a:ext cx="7886700" cy="449580"/>
          </a:xfrm>
        </p:spPr>
        <p:txBody>
          <a:bodyPr vert="horz" wrap="square" lIns="91440" tIns="45720" rIns="91440" bIns="45720" numCol="1" spcCol="215900" anchor="ctr">
            <a:prstTxWarp prst="textNoShape">
              <a:avLst/>
            </a:prstTxWarp>
          </a:bodyPr>
          <a:lstStyle/>
          <a:p>
            <a:pPr algn="ctr">
              <a:defRPr lang="en-US"/>
            </a:pPr>
            <a:r>
              <a:rPr lang="en-IN" sz="3200" b="1" cap="none">
                <a:latin typeface="Times New Roman" pitchFamily="1" charset="0"/>
                <a:ea typeface="Calibri" pitchFamily="2" charset="0"/>
                <a:cs typeface="Times New Roman" pitchFamily="1" charset="0"/>
              </a:rPr>
              <a:t>OBJECTIVES</a:t>
            </a:r>
          </a:p>
        </p:txBody>
      </p:sp>
      <p:sp>
        <p:nvSpPr>
          <p:cNvPr id="3" name="Rectangle 4"/>
          <p:cNvSpPr>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3gMAAJsHAAAqNgAA2xIAABAgAAAmAAAACAAAAP//////////"/>
              </a:ext>
            </a:extLst>
          </p:cNvSpPr>
          <p:nvPr/>
        </p:nvSpPr>
        <p:spPr>
          <a:xfrm>
            <a:off x="628650" y="1236344"/>
            <a:ext cx="8176260" cy="2878455"/>
          </a:xfrm>
          <a:prstGeom prst="rect">
            <a:avLst/>
          </a:prstGeom>
          <a:noFill/>
          <a:ln>
            <a:noFill/>
          </a:ln>
          <a:effectLst/>
        </p:spPr>
        <p:txBody>
          <a:bodyPr vert="horz" wrap="square" lIns="91440" tIns="45720" rIns="91440" bIns="45720" numCol="1" spcCol="215900" anchor="t"/>
          <a:lstStyle/>
          <a:p>
            <a:pPr algn="just">
              <a:lnSpc>
                <a:spcPct val="150000"/>
              </a:lnSpc>
              <a:buFont typeface="+mj-lt"/>
              <a:buAutoNum type="arabicPeriod"/>
            </a:pPr>
            <a:r>
              <a:rPr lang="en-IN" sz="2400" dirty="0">
                <a:latin typeface="Times New Roman" pitchFamily="18" charset="0"/>
                <a:cs typeface="Times New Roman" pitchFamily="18" charset="0"/>
              </a:rPr>
              <a:t>To develop the web application to enable users to manually track their expenses.</a:t>
            </a:r>
          </a:p>
          <a:p>
            <a:pPr algn="just">
              <a:lnSpc>
                <a:spcPct val="150000"/>
              </a:lnSpc>
              <a:buFont typeface="+mj-lt"/>
              <a:buAutoNum type="arabicPeriod"/>
            </a:pPr>
            <a:r>
              <a:rPr lang="en-US" sz="2400" dirty="0">
                <a:latin typeface="Times New Roman" pitchFamily="18" charset="0"/>
                <a:cs typeface="Times New Roman" pitchFamily="18" charset="0"/>
              </a:rPr>
              <a:t>To design a system that can help users to create simple budgets.</a:t>
            </a:r>
            <a:endParaRPr lang="en-IN" sz="2400" dirty="0">
              <a:latin typeface="Times New Roman" pitchFamily="18" charset="0"/>
              <a:cs typeface="Times New Roman" pitchFamily="18" charset="0"/>
            </a:endParaRPr>
          </a:p>
          <a:p>
            <a:pPr algn="just">
              <a:defRPr lang="en-US"/>
            </a:pPr>
            <a:endParaRPr lang="en-IN" cap="none" dirty="0">
              <a:solidFill>
                <a:srgbClr val="000000"/>
              </a:solidFill>
            </a:endParaRPr>
          </a:p>
        </p:txBody>
      </p:sp>
      <p:sp>
        <p:nvSpPr>
          <p:cNvPr id="4" name="Slide Number Placeholder 5"/>
          <p:cNvSpPr>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RCUAAC4nAAAcLwAAbSkAABAAAAAmAAAACAAAAP//////////"/>
              </a:ext>
            </a:extLst>
          </p:cNvSpPr>
          <p:nvPr/>
        </p:nvSpPr>
        <p:spPr>
          <a:xfrm>
            <a:off x="6057900" y="6369050"/>
            <a:ext cx="1600200" cy="365125"/>
          </a:xfrm>
          <a:prstGeom prst="rect">
            <a:avLst/>
          </a:prstGeom>
          <a:noFill/>
          <a:ln>
            <a:noFill/>
          </a:ln>
          <a:effectLst/>
        </p:spPr>
        <p:txBody>
          <a:bodyPr vert="horz" wrap="square" lIns="91440" tIns="45720" rIns="91440" bIns="45720" numCol="1" spcCol="215900" anchor="ctr"/>
          <a:lstStyle>
            <a:lvl1pPr marL="0" algn="r" defTabSz="914400">
              <a:tabLst/>
              <a:defRPr lang="en-US" sz="1200" kern="1" cap="none">
                <a:solidFill>
                  <a:srgbClr val="8C8C8C"/>
                </a:solidFill>
                <a:latin typeface="Calibri" pitchFamily="2" charset="0"/>
                <a:ea typeface="Calibri" pitchFamily="2" charset="0"/>
                <a:cs typeface="Calibri" pitchFamily="2" charset="0"/>
              </a:defRPr>
            </a:lvl1pPr>
            <a:lvl2pPr marL="457200" algn="l" defTabSz="914400">
              <a:tabLst/>
              <a:defRPr lang="en-US" sz="1800" kern="1" cap="none">
                <a:solidFill>
                  <a:schemeClr val="tx1"/>
                </a:solidFill>
                <a:latin typeface="Calibri" pitchFamily="2" charset="0"/>
                <a:ea typeface="Calibri" pitchFamily="2" charset="0"/>
                <a:cs typeface="Calibri" pitchFamily="2" charset="0"/>
              </a:defRPr>
            </a:lvl2pPr>
            <a:lvl3pPr marL="914400" algn="l" defTabSz="914400">
              <a:tabLst/>
              <a:defRPr lang="en-US" sz="1800" kern="1" cap="none">
                <a:solidFill>
                  <a:schemeClr val="tx1"/>
                </a:solidFill>
                <a:latin typeface="Calibri" pitchFamily="2" charset="0"/>
                <a:ea typeface="Calibri" pitchFamily="2" charset="0"/>
                <a:cs typeface="Calibri" pitchFamily="2" charset="0"/>
              </a:defRPr>
            </a:lvl3pPr>
            <a:lvl4pPr marL="1371600" algn="l" defTabSz="914400">
              <a:tabLst/>
              <a:defRPr lang="en-US" sz="1800" kern="1" cap="none">
                <a:solidFill>
                  <a:schemeClr val="tx1"/>
                </a:solidFill>
                <a:latin typeface="Calibri" pitchFamily="2" charset="0"/>
                <a:ea typeface="Calibri" pitchFamily="2" charset="0"/>
                <a:cs typeface="Calibri" pitchFamily="2" charset="0"/>
              </a:defRPr>
            </a:lvl4pPr>
            <a:lvl5pPr marL="1828800" algn="l" defTabSz="914400">
              <a:tabLst/>
              <a:defRPr lang="en-US" sz="1800" kern="1" cap="none">
                <a:solidFill>
                  <a:schemeClr val="tx1"/>
                </a:solidFill>
                <a:latin typeface="Calibri" pitchFamily="2" charset="0"/>
                <a:ea typeface="Calibri" pitchFamily="2" charset="0"/>
                <a:cs typeface="Calibri" pitchFamily="2" charset="0"/>
              </a:defRPr>
            </a:lvl5pPr>
            <a:lvl6pPr marL="2286000" algn="l" defTabSz="914400">
              <a:tabLst/>
              <a:defRPr lang="en-US" sz="1800" kern="1" cap="none">
                <a:solidFill>
                  <a:schemeClr val="tx1"/>
                </a:solidFill>
                <a:latin typeface="Calibri" pitchFamily="2" charset="0"/>
                <a:ea typeface="Calibri" pitchFamily="2" charset="0"/>
                <a:cs typeface="Calibri" pitchFamily="2" charset="0"/>
              </a:defRPr>
            </a:lvl6pPr>
            <a:lvl7pPr marL="2743200" algn="l" defTabSz="914400">
              <a:tabLst/>
              <a:defRPr lang="en-US" sz="1800" kern="1" cap="none">
                <a:solidFill>
                  <a:schemeClr val="tx1"/>
                </a:solidFill>
                <a:latin typeface="Calibri" pitchFamily="2" charset="0"/>
                <a:ea typeface="Calibri" pitchFamily="2" charset="0"/>
                <a:cs typeface="Calibri" pitchFamily="2" charset="0"/>
              </a:defRPr>
            </a:lvl7pPr>
            <a:lvl8pPr marL="3200400" algn="l" defTabSz="914400">
              <a:tabLst/>
              <a:defRPr lang="en-US" sz="1800" kern="1" cap="none">
                <a:solidFill>
                  <a:schemeClr val="tx1"/>
                </a:solidFill>
                <a:latin typeface="Calibri" pitchFamily="2" charset="0"/>
                <a:ea typeface="Calibri" pitchFamily="2" charset="0"/>
                <a:cs typeface="Calibri" pitchFamily="2" charset="0"/>
              </a:defRPr>
            </a:lvl8pPr>
            <a:lvl9pPr marL="3657600" algn="l" defTabSz="914400">
              <a:tabLst/>
              <a:defRPr lang="en-US" sz="1800" kern="1" cap="none">
                <a:solidFill>
                  <a:schemeClr val="tx1"/>
                </a:solidFill>
                <a:latin typeface="Calibri" pitchFamily="2" charset="0"/>
                <a:ea typeface="Calibri" pitchFamily="2" charset="0"/>
                <a:cs typeface="Calibri" pitchFamily="2" charset="0"/>
              </a:defRPr>
            </a:lvl9pPr>
          </a:lstStyle>
          <a:p>
            <a:pPr>
              <a:defRPr lang="en-US"/>
            </a:pPr>
            <a:fld id="{0F79212D-63E2-2CD7-ACC1-95826F8F5AC0}" type="slidenum">
              <a:r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WAIAALEBAACgMgAACAcAABAAAAAmAAAACAAAAIGgAAAAAAAA"/>
              </a:ext>
            </a:extLst>
          </p:cNvSpPr>
          <p:nvPr>
            <p:ph type="title"/>
          </p:nvPr>
        </p:nvSpPr>
        <p:spPr>
          <a:xfrm>
            <a:off x="761999" y="-43543"/>
            <a:ext cx="7848600" cy="868045"/>
          </a:xfrm>
        </p:spPr>
        <p:txBody>
          <a:bodyPr vert="horz" wrap="square" lIns="91440" tIns="45720" rIns="91440" bIns="45720" numCol="1" spcCol="215900" anchor="ctr">
            <a:prstTxWarp prst="textNoShape">
              <a:avLst/>
            </a:prstTxWarp>
          </a:bodyPr>
          <a:lstStyle/>
          <a:p>
            <a:pPr>
              <a:defRPr lang="en-US"/>
            </a:pPr>
            <a:r>
              <a:rPr lang="en-US" sz="3200" cap="none" dirty="0">
                <a:latin typeface="Times New Roman" pitchFamily="1" charset="0"/>
                <a:ea typeface="Calibri" pitchFamily="2" charset="0"/>
                <a:cs typeface="Times New Roman" pitchFamily="1" charset="0"/>
              </a:rPr>
              <a:t>METHODOLOGY</a:t>
            </a:r>
          </a:p>
        </p:txBody>
      </p:sp>
      <p:sp>
        <p:nvSpPr>
          <p:cNvPr id="3" name="Textbox1"/>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EgAAAA8B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0AIAAHAIAAA/OAAALyoAABAAAAAmAAAACAAAAP//////////"/>
              </a:ext>
            </a:extLst>
          </p:cNvSpPr>
          <p:nvPr/>
        </p:nvSpPr>
        <p:spPr>
          <a:xfrm>
            <a:off x="343216" y="609600"/>
            <a:ext cx="8686165" cy="5485765"/>
          </a:xfrm>
          <a:prstGeom prst="rect">
            <a:avLst/>
          </a:prstGeom>
          <a:noFill/>
          <a:ln>
            <a:noFill/>
          </a:ln>
          <a:effectLst/>
        </p:spPr>
        <p:txBody>
          <a:bodyPr vert="horz" wrap="square" numCol="1" spcCol="215900" anchor="t"/>
          <a:lstStyle/>
          <a:p>
            <a:pPr marL="285750" indent="-28575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Design and Planning:</a:t>
            </a:r>
          </a:p>
          <a:p>
            <a:pPr lvl="0"/>
            <a:r>
              <a:rPr lang="en-US" sz="1600" dirty="0">
                <a:latin typeface="Times New Roman" panose="02020603050405020304" pitchFamily="18" charset="0"/>
                <a:cs typeface="Times New Roman" panose="02020603050405020304" pitchFamily="18" charset="0"/>
              </a:rPr>
              <a:t>Create wireframes and user interface mockups for the web application.</a:t>
            </a:r>
          </a:p>
          <a:p>
            <a:pPr lvl="0"/>
            <a:r>
              <a:rPr lang="en-US" sz="1600" dirty="0">
                <a:latin typeface="Times New Roman" panose="02020603050405020304" pitchFamily="18" charset="0"/>
                <a:cs typeface="Times New Roman" panose="02020603050405020304" pitchFamily="18" charset="0"/>
              </a:rPr>
              <a:t>Plan the database structure for storing user data securely in Firebase.</a:t>
            </a:r>
          </a:p>
          <a:p>
            <a:pPr lvl="0"/>
            <a:endParaRPr lang="en-IN" sz="16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Technology Selection:</a:t>
            </a:r>
          </a:p>
          <a:p>
            <a:pPr lvl="0"/>
            <a:r>
              <a:rPr lang="en-US" sz="1600" dirty="0">
                <a:latin typeface="Times New Roman" panose="02020603050405020304" pitchFamily="18" charset="0"/>
                <a:cs typeface="Times New Roman" panose="02020603050405020304" pitchFamily="18" charset="0"/>
              </a:rPr>
              <a:t>Use </a:t>
            </a:r>
            <a:r>
              <a:rPr lang="en-US" sz="1600" b="1" dirty="0">
                <a:latin typeface="Times New Roman" panose="02020603050405020304" pitchFamily="18" charset="0"/>
                <a:cs typeface="Times New Roman" panose="02020603050405020304" pitchFamily="18" charset="0"/>
              </a:rPr>
              <a:t>React.js</a:t>
            </a:r>
            <a:r>
              <a:rPr lang="en-US" sz="1600" dirty="0">
                <a:latin typeface="Times New Roman" panose="02020603050405020304" pitchFamily="18" charset="0"/>
                <a:cs typeface="Times New Roman" panose="02020603050405020304" pitchFamily="18" charset="0"/>
              </a:rPr>
              <a:t> for a responsive front-end interface.</a:t>
            </a:r>
          </a:p>
          <a:p>
            <a:pPr lvl="0"/>
            <a:r>
              <a:rPr lang="en-US" sz="1600" dirty="0">
                <a:latin typeface="Times New Roman" panose="02020603050405020304" pitchFamily="18" charset="0"/>
                <a:cs typeface="Times New Roman" panose="02020603050405020304" pitchFamily="18" charset="0"/>
              </a:rPr>
              <a:t>Utilize </a:t>
            </a:r>
            <a:r>
              <a:rPr lang="en-US" sz="1600" b="1" dirty="0">
                <a:latin typeface="Times New Roman" panose="02020603050405020304" pitchFamily="18" charset="0"/>
                <a:cs typeface="Times New Roman" panose="02020603050405020304" pitchFamily="18" charset="0"/>
              </a:rPr>
              <a:t>Firebase</a:t>
            </a:r>
            <a:r>
              <a:rPr lang="en-US" sz="1600" dirty="0">
                <a:latin typeface="Times New Roman" panose="02020603050405020304" pitchFamily="18" charset="0"/>
                <a:cs typeface="Times New Roman" panose="02020603050405020304" pitchFamily="18" charset="0"/>
              </a:rPr>
              <a:t> for user authentication, real-time database management, and hosting.</a:t>
            </a:r>
            <a:endParaRPr lang="en-IN" sz="1600" dirty="0">
              <a:latin typeface="Times New Roman" panose="02020603050405020304" pitchFamily="18" charset="0"/>
              <a:cs typeface="Times New Roman" panose="02020603050405020304" pitchFamily="18" charset="0"/>
            </a:endParaRPr>
          </a:p>
          <a:p>
            <a:pPr lvl="0"/>
            <a:endParaRPr lang="en-IN"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Front-End Development:</a:t>
            </a:r>
          </a:p>
          <a:p>
            <a:pPr lvl="0"/>
            <a:r>
              <a:rPr lang="en-US" sz="1600" dirty="0">
                <a:latin typeface="Times New Roman" panose="02020603050405020304" pitchFamily="18" charset="0"/>
                <a:cs typeface="Times New Roman" panose="02020603050405020304" pitchFamily="18" charset="0"/>
              </a:rPr>
              <a:t>Build the UI with React.js components for login, dashboard, and financial input forms.</a:t>
            </a:r>
          </a:p>
          <a:p>
            <a:pPr lvl="0"/>
            <a:r>
              <a:rPr lang="en-US" sz="1600" dirty="0">
                <a:latin typeface="Times New Roman" panose="02020603050405020304" pitchFamily="18" charset="0"/>
                <a:cs typeface="Times New Roman" panose="02020603050405020304" pitchFamily="18" charset="0"/>
              </a:rPr>
              <a:t>Ensure a responsive design for cross-platform compatibility.</a:t>
            </a:r>
          </a:p>
          <a:p>
            <a:pPr lvl="0"/>
            <a:endParaRPr lang="en-IN"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Back-End Integration:</a:t>
            </a:r>
          </a:p>
          <a:p>
            <a:pPr lvl="0"/>
            <a:r>
              <a:rPr lang="en-US" sz="1600" dirty="0">
                <a:latin typeface="Times New Roman" panose="02020603050405020304" pitchFamily="18" charset="0"/>
                <a:cs typeface="Times New Roman" panose="02020603050405020304" pitchFamily="18" charset="0"/>
              </a:rPr>
              <a:t>Implement Firebase authentication for secure user login and signup.</a:t>
            </a:r>
          </a:p>
          <a:p>
            <a:pPr lvl="0"/>
            <a:r>
              <a:rPr lang="en-US" sz="1600" dirty="0">
                <a:latin typeface="Times New Roman" panose="02020603050405020304" pitchFamily="18" charset="0"/>
                <a:cs typeface="Times New Roman" panose="02020603050405020304" pitchFamily="18" charset="0"/>
              </a:rPr>
              <a:t>Set up a Firebase real-time database for storing user expenses and budget data.</a:t>
            </a:r>
          </a:p>
          <a:p>
            <a:pPr lvl="0"/>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Testing:</a:t>
            </a:r>
          </a:p>
          <a:p>
            <a:pPr lvl="0"/>
            <a:r>
              <a:rPr lang="en-US" sz="1600" dirty="0">
                <a:latin typeface="Times New Roman" panose="02020603050405020304" pitchFamily="18" charset="0"/>
                <a:cs typeface="Times New Roman" panose="02020603050405020304" pitchFamily="18" charset="0"/>
              </a:rPr>
              <a:t>Conduct unit testing for individual components and integration testing for the application.</a:t>
            </a:r>
          </a:p>
          <a:p>
            <a:pPr lvl="0"/>
            <a:r>
              <a:rPr lang="en-US" sz="1600" dirty="0">
                <a:latin typeface="Times New Roman" panose="02020603050405020304" pitchFamily="18" charset="0"/>
                <a:cs typeface="Times New Roman" panose="02020603050405020304" pitchFamily="18" charset="0"/>
              </a:rPr>
              <a:t>Perform user testing to gather feedback and identify usability issues.</a:t>
            </a:r>
          </a:p>
          <a:p>
            <a:pPr lvl="0"/>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Deployment:</a:t>
            </a:r>
            <a:endParaRPr lang="en-IN"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Deploy the application on Firebase Hosting or an equivalent cloud platform.</a:t>
            </a:r>
            <a:endParaRPr lang="en-IN"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Share the application link with test users for final validation.</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p:cNvSpPr>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B/f38A7uzhA8zMzADAwP8Af39/AAAAAAAAAAAAAAAAAAAAAAAAAAAAIQAAABgAAAAUAAAA6AgAAOABAAAIJQAAVgQAABAgAAAmAAAACAAAAP//////////"/>
              </a:ext>
            </a:extLst>
          </p:cNvSpPr>
          <p:nvPr/>
        </p:nvSpPr>
        <p:spPr>
          <a:xfrm>
            <a:off x="1524000" y="323850"/>
            <a:ext cx="4572000" cy="400050"/>
          </a:xfrm>
          <a:prstGeom prst="rect">
            <a:avLst/>
          </a:prstGeom>
          <a:noFill/>
          <a:ln>
            <a:noFill/>
          </a:ln>
          <a:effectLst/>
        </p:spPr>
        <p:txBody>
          <a:bodyPr vert="horz" wrap="square" lIns="91440" tIns="45720" rIns="91440" bIns="45720" numCol="1" spcCol="215900" anchor="t"/>
          <a:lstStyle/>
          <a:p>
            <a:pPr>
              <a:defRPr lang="en-US"/>
            </a:pPr>
            <a:r>
              <a:rPr lang="en-US" b="1" cap="none" dirty="0"/>
              <a:t>                             </a:t>
            </a:r>
            <a:r>
              <a:rPr lang="en-US" sz="2000" b="1" cap="none" dirty="0"/>
              <a:t>Flowchart: Work Flow </a:t>
            </a:r>
          </a:p>
        </p:txBody>
      </p:sp>
      <p:sp>
        <p:nvSpPr>
          <p:cNvPr id="4" name="Oval 3"/>
          <p:cNvSpPr/>
          <p:nvPr/>
        </p:nvSpPr>
        <p:spPr>
          <a:xfrm>
            <a:off x="2971800" y="914400"/>
            <a:ext cx="2209800" cy="762000"/>
          </a:xfrm>
          <a:prstGeom prst="ellipse">
            <a:avLst/>
          </a:prstGeom>
        </p:spPr>
        <p:style>
          <a:lnRef idx="0">
            <a:schemeClr val="accent1"/>
          </a:lnRef>
          <a:fillRef idx="0">
            <a:schemeClr val="accent1"/>
          </a:fillRef>
          <a:effectRef idx="0">
            <a:schemeClr val="accent1"/>
          </a:effectRef>
          <a:fontRef idx="minor">
            <a:schemeClr val="lt1"/>
          </a:fontRef>
        </p:style>
        <p:txBody>
          <a:bodyPr rtlCol="0" anchor="ctr">
            <a:prstTxWarp prst="textNoShape">
              <a:avLst/>
            </a:prstTxWarp>
            <a:noAutofit/>
          </a:bodyPr>
          <a:lstStyle/>
          <a:p>
            <a:pPr algn="ctr"/>
            <a:endParaRPr lang="en-IN"/>
          </a:p>
        </p:txBody>
      </p:sp>
      <p:sp>
        <p:nvSpPr>
          <p:cNvPr id="15" name="Oval 14"/>
          <p:cNvSpPr/>
          <p:nvPr/>
        </p:nvSpPr>
        <p:spPr>
          <a:xfrm>
            <a:off x="1972128" y="1295400"/>
            <a:ext cx="3048000" cy="1600200"/>
          </a:xfrm>
          <a:prstGeom prst="ellipse">
            <a:avLst/>
          </a:prstGeom>
        </p:spPr>
        <p:style>
          <a:lnRef idx="0">
            <a:schemeClr val="accent1"/>
          </a:lnRef>
          <a:fillRef idx="0">
            <a:schemeClr val="accent1"/>
          </a:fillRef>
          <a:effectRef idx="0">
            <a:schemeClr val="accent1"/>
          </a:effectRef>
          <a:fontRef idx="minor">
            <a:schemeClr val="lt1"/>
          </a:fontRef>
        </p:style>
        <p:txBody>
          <a:bodyPr rtlCol="0" anchor="ctr">
            <a:prstTxWarp prst="textNoShape">
              <a:avLst/>
            </a:prstTxWarp>
            <a:noAutofit/>
          </a:bodyPr>
          <a:lstStyle/>
          <a:p>
            <a:pPr algn="ctr"/>
            <a:endParaRPr lang="en-IN"/>
          </a:p>
        </p:txBody>
      </p:sp>
      <p:sp>
        <p:nvSpPr>
          <p:cNvPr id="16" name="Oval 15"/>
          <p:cNvSpPr/>
          <p:nvPr/>
        </p:nvSpPr>
        <p:spPr>
          <a:xfrm>
            <a:off x="3572328" y="738414"/>
            <a:ext cx="1228272" cy="299358"/>
          </a:xfrm>
          <a:prstGeom prst="ellipse">
            <a:avLst/>
          </a:prstGeom>
        </p:spPr>
        <p:style>
          <a:lnRef idx="2">
            <a:schemeClr val="dk1"/>
          </a:lnRef>
          <a:fillRef idx="1">
            <a:schemeClr val="lt1"/>
          </a:fillRef>
          <a:effectRef idx="0">
            <a:schemeClr val="dk1"/>
          </a:effectRef>
          <a:fontRef idx="minor">
            <a:schemeClr val="dk1"/>
          </a:fontRef>
        </p:style>
        <p:txBody>
          <a:bodyPr rtlCol="0" anchor="ctr">
            <a:prstTxWarp prst="textNoShape">
              <a:avLst/>
            </a:prstTxWarp>
            <a:noAutofit/>
          </a:bodyPr>
          <a:lstStyle/>
          <a:p>
            <a:pPr algn="ctr"/>
            <a:endParaRPr lang="en-IN"/>
          </a:p>
        </p:txBody>
      </p:sp>
      <p:cxnSp>
        <p:nvCxnSpPr>
          <p:cNvPr id="20" name="Straight Arrow Connector 19"/>
          <p:cNvCxnSpPr/>
          <p:nvPr/>
        </p:nvCxnSpPr>
        <p:spPr>
          <a:xfrm>
            <a:off x="4175352" y="1050480"/>
            <a:ext cx="9298" cy="257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3242582" y="1316271"/>
            <a:ext cx="1792060" cy="341085"/>
          </a:xfrm>
          <a:prstGeom prst="roundRect">
            <a:avLst/>
          </a:prstGeom>
        </p:spPr>
        <p:style>
          <a:lnRef idx="2">
            <a:schemeClr val="dk1"/>
          </a:lnRef>
          <a:fillRef idx="1">
            <a:schemeClr val="lt1"/>
          </a:fillRef>
          <a:effectRef idx="0">
            <a:schemeClr val="dk1"/>
          </a:effectRef>
          <a:fontRef idx="minor">
            <a:schemeClr val="dk1"/>
          </a:fontRef>
        </p:style>
        <p:txBody>
          <a:bodyPr rtlCol="0" anchor="ctr">
            <a:prstTxWarp prst="textNoShape">
              <a:avLst/>
            </a:prstTxWarp>
            <a:noAutofit/>
          </a:bodyPr>
          <a:lstStyle/>
          <a:p>
            <a:pPr algn="ctr"/>
            <a:endParaRPr lang="en-IN"/>
          </a:p>
        </p:txBody>
      </p:sp>
      <p:sp>
        <p:nvSpPr>
          <p:cNvPr id="22" name="Rectangle 21"/>
          <p:cNvSpPr/>
          <p:nvPr/>
        </p:nvSpPr>
        <p:spPr>
          <a:xfrm>
            <a:off x="3396709" y="1834171"/>
            <a:ext cx="1557286" cy="333019"/>
          </a:xfrm>
          <a:prstGeom prst="rect">
            <a:avLst/>
          </a:prstGeom>
        </p:spPr>
        <p:style>
          <a:lnRef idx="2">
            <a:schemeClr val="dk1"/>
          </a:lnRef>
          <a:fillRef idx="1">
            <a:schemeClr val="lt1"/>
          </a:fillRef>
          <a:effectRef idx="0">
            <a:schemeClr val="dk1"/>
          </a:effectRef>
          <a:fontRef idx="minor">
            <a:schemeClr val="dk1"/>
          </a:fontRef>
        </p:style>
        <p:txBody>
          <a:bodyPr rtlCol="0" anchor="ctr">
            <a:prstTxWarp prst="textNoShape">
              <a:avLst/>
            </a:prstTxWarp>
            <a:noAutofit/>
          </a:bodyPr>
          <a:lstStyle/>
          <a:p>
            <a:pPr algn="ctr"/>
            <a:endParaRPr lang="en-IN"/>
          </a:p>
        </p:txBody>
      </p:sp>
      <p:sp>
        <p:nvSpPr>
          <p:cNvPr id="32" name="Oval 31"/>
          <p:cNvSpPr/>
          <p:nvPr/>
        </p:nvSpPr>
        <p:spPr>
          <a:xfrm>
            <a:off x="3575957" y="6472254"/>
            <a:ext cx="1228272" cy="299358"/>
          </a:xfrm>
          <a:prstGeom prst="ellipse">
            <a:avLst/>
          </a:prstGeom>
        </p:spPr>
        <p:style>
          <a:lnRef idx="2">
            <a:schemeClr val="dk1"/>
          </a:lnRef>
          <a:fillRef idx="1">
            <a:schemeClr val="lt1"/>
          </a:fillRef>
          <a:effectRef idx="0">
            <a:schemeClr val="dk1"/>
          </a:effectRef>
          <a:fontRef idx="minor">
            <a:schemeClr val="dk1"/>
          </a:fontRef>
        </p:style>
        <p:txBody>
          <a:bodyPr rtlCol="0" anchor="ctr">
            <a:prstTxWarp prst="textNoShape">
              <a:avLst/>
            </a:prstTxWarp>
            <a:noAutofit/>
          </a:bodyPr>
          <a:lstStyle/>
          <a:p>
            <a:pPr algn="ctr"/>
            <a:endParaRPr lang="en-IN"/>
          </a:p>
        </p:txBody>
      </p:sp>
      <p:cxnSp>
        <p:nvCxnSpPr>
          <p:cNvPr id="33" name="Straight Arrow Connector 32"/>
          <p:cNvCxnSpPr/>
          <p:nvPr/>
        </p:nvCxnSpPr>
        <p:spPr>
          <a:xfrm>
            <a:off x="4184876" y="1657639"/>
            <a:ext cx="5217" cy="170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3867263" y="681148"/>
            <a:ext cx="685800" cy="369332"/>
          </a:xfrm>
          <a:prstGeom prst="rect">
            <a:avLst/>
          </a:prstGeom>
          <a:noFill/>
        </p:spPr>
        <p:txBody>
          <a:bodyPr wrap="square" rtlCol="0">
            <a:spAutoFit/>
          </a:bodyPr>
          <a:lstStyle/>
          <a:p>
            <a:r>
              <a:rPr lang="en-US" dirty="0"/>
              <a:t>Start</a:t>
            </a:r>
            <a:endParaRPr lang="en-IN" dirty="0"/>
          </a:p>
        </p:txBody>
      </p:sp>
      <p:sp>
        <p:nvSpPr>
          <p:cNvPr id="36" name="TextBox 35"/>
          <p:cNvSpPr txBox="1"/>
          <p:nvPr/>
        </p:nvSpPr>
        <p:spPr>
          <a:xfrm>
            <a:off x="3194050" y="1317044"/>
            <a:ext cx="1981200" cy="369332"/>
          </a:xfrm>
          <a:prstGeom prst="rect">
            <a:avLst/>
          </a:prstGeom>
          <a:noFill/>
        </p:spPr>
        <p:txBody>
          <a:bodyPr wrap="square" rtlCol="0">
            <a:spAutoFit/>
          </a:bodyPr>
          <a:lstStyle/>
          <a:p>
            <a:pPr algn="ctr"/>
            <a:r>
              <a:rPr lang="en-US" dirty="0"/>
              <a:t>Authentication</a:t>
            </a:r>
            <a:endParaRPr lang="en-IN" dirty="0"/>
          </a:p>
        </p:txBody>
      </p:sp>
      <p:sp>
        <p:nvSpPr>
          <p:cNvPr id="38" name="TextBox 37"/>
          <p:cNvSpPr txBox="1"/>
          <p:nvPr/>
        </p:nvSpPr>
        <p:spPr>
          <a:xfrm>
            <a:off x="3449664" y="1824592"/>
            <a:ext cx="1487436" cy="369332"/>
          </a:xfrm>
          <a:prstGeom prst="rect">
            <a:avLst/>
          </a:prstGeom>
          <a:noFill/>
        </p:spPr>
        <p:txBody>
          <a:bodyPr wrap="square" rtlCol="0">
            <a:spAutoFit/>
          </a:bodyPr>
          <a:lstStyle/>
          <a:p>
            <a:pPr algn="ctr"/>
            <a:r>
              <a:rPr lang="en-IN" dirty="0"/>
              <a:t>Homepage</a:t>
            </a:r>
          </a:p>
        </p:txBody>
      </p:sp>
      <p:sp>
        <p:nvSpPr>
          <p:cNvPr id="46" name="TextBox 45"/>
          <p:cNvSpPr txBox="1"/>
          <p:nvPr/>
        </p:nvSpPr>
        <p:spPr>
          <a:xfrm>
            <a:off x="3877242" y="6393673"/>
            <a:ext cx="776968" cy="369332"/>
          </a:xfrm>
          <a:prstGeom prst="rect">
            <a:avLst/>
          </a:prstGeom>
          <a:noFill/>
        </p:spPr>
        <p:txBody>
          <a:bodyPr wrap="square" rtlCol="0">
            <a:spAutoFit/>
          </a:bodyPr>
          <a:lstStyle/>
          <a:p>
            <a:r>
              <a:rPr lang="en-US" dirty="0"/>
              <a:t>Stop</a:t>
            </a:r>
            <a:endParaRPr lang="en-IN" dirty="0"/>
          </a:p>
        </p:txBody>
      </p:sp>
      <p:cxnSp>
        <p:nvCxnSpPr>
          <p:cNvPr id="47" name="Straight Arrow Connector 46"/>
          <p:cNvCxnSpPr>
            <a:cxnSpLocks/>
          </p:cNvCxnSpPr>
          <p:nvPr/>
        </p:nvCxnSpPr>
        <p:spPr>
          <a:xfrm>
            <a:off x="4193382" y="2152017"/>
            <a:ext cx="3059" cy="152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Connector 76"/>
          <p:cNvCxnSpPr>
            <a:cxnSpLocks/>
          </p:cNvCxnSpPr>
          <p:nvPr/>
        </p:nvCxnSpPr>
        <p:spPr>
          <a:xfrm flipV="1">
            <a:off x="2699714" y="2360818"/>
            <a:ext cx="3020898" cy="6004"/>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Arrow Connector 83"/>
          <p:cNvCxnSpPr>
            <a:cxnSpLocks/>
          </p:cNvCxnSpPr>
          <p:nvPr/>
        </p:nvCxnSpPr>
        <p:spPr>
          <a:xfrm flipH="1">
            <a:off x="4800600" y="6635128"/>
            <a:ext cx="11748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TextBox 84"/>
          <p:cNvSpPr txBox="1"/>
          <p:nvPr/>
        </p:nvSpPr>
        <p:spPr>
          <a:xfrm>
            <a:off x="3681357" y="4855393"/>
            <a:ext cx="606198" cy="369332"/>
          </a:xfrm>
          <a:prstGeom prst="rect">
            <a:avLst/>
          </a:prstGeom>
          <a:noFill/>
        </p:spPr>
        <p:txBody>
          <a:bodyPr wrap="square" rtlCol="0">
            <a:spAutoFit/>
          </a:bodyPr>
          <a:lstStyle/>
          <a:p>
            <a:r>
              <a:rPr lang="en-US" dirty="0"/>
              <a:t>N</a:t>
            </a:r>
            <a:endParaRPr lang="en-IN" dirty="0"/>
          </a:p>
        </p:txBody>
      </p:sp>
      <p:sp>
        <p:nvSpPr>
          <p:cNvPr id="86" name="TextBox 85"/>
          <p:cNvSpPr txBox="1"/>
          <p:nvPr/>
        </p:nvSpPr>
        <p:spPr>
          <a:xfrm>
            <a:off x="1244729" y="4721146"/>
            <a:ext cx="894555" cy="369332"/>
          </a:xfrm>
          <a:prstGeom prst="rect">
            <a:avLst/>
          </a:prstGeom>
          <a:noFill/>
        </p:spPr>
        <p:txBody>
          <a:bodyPr wrap="square" rtlCol="0">
            <a:spAutoFit/>
          </a:bodyPr>
          <a:lstStyle/>
          <a:p>
            <a:r>
              <a:rPr lang="en-US" dirty="0"/>
              <a:t>Y</a:t>
            </a:r>
            <a:endParaRPr lang="en-IN" dirty="0"/>
          </a:p>
        </p:txBody>
      </p:sp>
      <p:sp>
        <p:nvSpPr>
          <p:cNvPr id="6" name="Rectangle 5">
            <a:extLst>
              <a:ext uri="{FF2B5EF4-FFF2-40B4-BE49-F238E27FC236}">
                <a16:creationId xmlns:a16="http://schemas.microsoft.com/office/drawing/2014/main" id="{FEBB696D-4AF5-45FA-0DC5-FF6206BCE348}"/>
              </a:ext>
            </a:extLst>
          </p:cNvPr>
          <p:cNvSpPr/>
          <p:nvPr/>
        </p:nvSpPr>
        <p:spPr>
          <a:xfrm>
            <a:off x="1896563" y="2636496"/>
            <a:ext cx="1557286" cy="333019"/>
          </a:xfrm>
          <a:prstGeom prst="rect">
            <a:avLst/>
          </a:prstGeom>
        </p:spPr>
        <p:style>
          <a:lnRef idx="2">
            <a:schemeClr val="dk1"/>
          </a:lnRef>
          <a:fillRef idx="1">
            <a:schemeClr val="lt1"/>
          </a:fillRef>
          <a:effectRef idx="0">
            <a:schemeClr val="dk1"/>
          </a:effectRef>
          <a:fontRef idx="minor">
            <a:schemeClr val="dk1"/>
          </a:fontRef>
        </p:style>
        <p:txBody>
          <a:bodyPr rtlCol="0" anchor="ctr">
            <a:prstTxWarp prst="textNoShape">
              <a:avLst/>
            </a:prstTxWarp>
            <a:noAutofit/>
          </a:bodyPr>
          <a:lstStyle/>
          <a:p>
            <a:pPr algn="ctr"/>
            <a:endParaRPr lang="en-IN"/>
          </a:p>
        </p:txBody>
      </p:sp>
      <p:sp>
        <p:nvSpPr>
          <p:cNvPr id="8" name="TextBox 7">
            <a:extLst>
              <a:ext uri="{FF2B5EF4-FFF2-40B4-BE49-F238E27FC236}">
                <a16:creationId xmlns:a16="http://schemas.microsoft.com/office/drawing/2014/main" id="{189C7978-A150-DBC0-E976-17011B365EE5}"/>
              </a:ext>
            </a:extLst>
          </p:cNvPr>
          <p:cNvSpPr txBox="1"/>
          <p:nvPr/>
        </p:nvSpPr>
        <p:spPr>
          <a:xfrm>
            <a:off x="1923703" y="2630190"/>
            <a:ext cx="1487436" cy="369332"/>
          </a:xfrm>
          <a:prstGeom prst="rect">
            <a:avLst/>
          </a:prstGeom>
          <a:noFill/>
        </p:spPr>
        <p:txBody>
          <a:bodyPr wrap="square" rtlCol="0">
            <a:spAutoFit/>
          </a:bodyPr>
          <a:lstStyle/>
          <a:p>
            <a:pPr algn="ctr"/>
            <a:r>
              <a:rPr lang="en-IN" dirty="0"/>
              <a:t>Budgeting</a:t>
            </a:r>
          </a:p>
        </p:txBody>
      </p:sp>
      <p:cxnSp>
        <p:nvCxnSpPr>
          <p:cNvPr id="10" name="Straight Arrow Connector 9">
            <a:extLst>
              <a:ext uri="{FF2B5EF4-FFF2-40B4-BE49-F238E27FC236}">
                <a16:creationId xmlns:a16="http://schemas.microsoft.com/office/drawing/2014/main" id="{1D56CA29-9FF8-EC8A-3547-8395C77E9EFD}"/>
              </a:ext>
            </a:extLst>
          </p:cNvPr>
          <p:cNvCxnSpPr>
            <a:cxnSpLocks/>
          </p:cNvCxnSpPr>
          <p:nvPr/>
        </p:nvCxnSpPr>
        <p:spPr>
          <a:xfrm>
            <a:off x="2699714" y="2360818"/>
            <a:ext cx="0" cy="243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88EC775F-4B1C-2A54-30A7-C5683EB1F201}"/>
              </a:ext>
            </a:extLst>
          </p:cNvPr>
          <p:cNvSpPr/>
          <p:nvPr/>
        </p:nvSpPr>
        <p:spPr>
          <a:xfrm>
            <a:off x="5140325" y="2639505"/>
            <a:ext cx="1557286" cy="333019"/>
          </a:xfrm>
          <a:prstGeom prst="rect">
            <a:avLst/>
          </a:prstGeom>
        </p:spPr>
        <p:style>
          <a:lnRef idx="2">
            <a:schemeClr val="dk1"/>
          </a:lnRef>
          <a:fillRef idx="1">
            <a:schemeClr val="lt1"/>
          </a:fillRef>
          <a:effectRef idx="0">
            <a:schemeClr val="dk1"/>
          </a:effectRef>
          <a:fontRef idx="minor">
            <a:schemeClr val="dk1"/>
          </a:fontRef>
        </p:style>
        <p:txBody>
          <a:bodyPr rtlCol="0" anchor="ctr">
            <a:prstTxWarp prst="textNoShape">
              <a:avLst/>
            </a:prstTxWarp>
            <a:noAutofit/>
          </a:bodyPr>
          <a:lstStyle/>
          <a:p>
            <a:pPr algn="ctr"/>
            <a:endParaRPr lang="en-IN"/>
          </a:p>
        </p:txBody>
      </p:sp>
      <p:cxnSp>
        <p:nvCxnSpPr>
          <p:cNvPr id="17" name="Straight Arrow Connector 16">
            <a:extLst>
              <a:ext uri="{FF2B5EF4-FFF2-40B4-BE49-F238E27FC236}">
                <a16:creationId xmlns:a16="http://schemas.microsoft.com/office/drawing/2014/main" id="{EFC3D63E-DFCB-F926-2385-B5E11EBD27BB}"/>
              </a:ext>
            </a:extLst>
          </p:cNvPr>
          <p:cNvCxnSpPr>
            <a:cxnSpLocks/>
          </p:cNvCxnSpPr>
          <p:nvPr/>
        </p:nvCxnSpPr>
        <p:spPr>
          <a:xfrm>
            <a:off x="5720612" y="2360818"/>
            <a:ext cx="0" cy="243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5444690F-7D61-88E2-1641-C7C6914D20B6}"/>
              </a:ext>
            </a:extLst>
          </p:cNvPr>
          <p:cNvSpPr txBox="1"/>
          <p:nvPr/>
        </p:nvSpPr>
        <p:spPr>
          <a:xfrm>
            <a:off x="5034642" y="2618339"/>
            <a:ext cx="1793867" cy="369332"/>
          </a:xfrm>
          <a:prstGeom prst="rect">
            <a:avLst/>
          </a:prstGeom>
          <a:noFill/>
        </p:spPr>
        <p:txBody>
          <a:bodyPr wrap="square" rtlCol="0">
            <a:spAutoFit/>
          </a:bodyPr>
          <a:lstStyle/>
          <a:p>
            <a:r>
              <a:rPr lang="en-IN" dirty="0"/>
              <a:t>Expense tracking</a:t>
            </a:r>
          </a:p>
        </p:txBody>
      </p:sp>
      <p:sp>
        <p:nvSpPr>
          <p:cNvPr id="5" name="Rectangle 4">
            <a:extLst>
              <a:ext uri="{FF2B5EF4-FFF2-40B4-BE49-F238E27FC236}">
                <a16:creationId xmlns:a16="http://schemas.microsoft.com/office/drawing/2014/main" id="{F87DB9CB-9C8B-4A8D-4B6B-19B1DEBDD823}"/>
              </a:ext>
            </a:extLst>
          </p:cNvPr>
          <p:cNvSpPr/>
          <p:nvPr/>
        </p:nvSpPr>
        <p:spPr>
          <a:xfrm>
            <a:off x="1537720" y="3238727"/>
            <a:ext cx="2364923" cy="333019"/>
          </a:xfrm>
          <a:prstGeom prst="rect">
            <a:avLst/>
          </a:prstGeom>
        </p:spPr>
        <p:style>
          <a:lnRef idx="2">
            <a:schemeClr val="dk1"/>
          </a:lnRef>
          <a:fillRef idx="1">
            <a:schemeClr val="lt1"/>
          </a:fillRef>
          <a:effectRef idx="0">
            <a:schemeClr val="dk1"/>
          </a:effectRef>
          <a:fontRef idx="minor">
            <a:schemeClr val="dk1"/>
          </a:fontRef>
        </p:style>
        <p:txBody>
          <a:bodyPr rtlCol="0" anchor="ctr">
            <a:prstTxWarp prst="textNoShape">
              <a:avLst/>
            </a:prstTxWarp>
            <a:noAutofit/>
          </a:bodyPr>
          <a:lstStyle/>
          <a:p>
            <a:pPr algn="ctr"/>
            <a:endParaRPr lang="en-IN"/>
          </a:p>
        </p:txBody>
      </p:sp>
      <p:cxnSp>
        <p:nvCxnSpPr>
          <p:cNvPr id="7" name="Straight Arrow Connector 6">
            <a:extLst>
              <a:ext uri="{FF2B5EF4-FFF2-40B4-BE49-F238E27FC236}">
                <a16:creationId xmlns:a16="http://schemas.microsoft.com/office/drawing/2014/main" id="{1AACF8AF-6E08-B2F3-DB4D-7C1EB3044856}"/>
              </a:ext>
            </a:extLst>
          </p:cNvPr>
          <p:cNvCxnSpPr>
            <a:cxnSpLocks/>
          </p:cNvCxnSpPr>
          <p:nvPr/>
        </p:nvCxnSpPr>
        <p:spPr>
          <a:xfrm>
            <a:off x="2699714" y="2969515"/>
            <a:ext cx="0" cy="243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58038F39-9727-CD80-19F8-D0E79760D936}"/>
              </a:ext>
            </a:extLst>
          </p:cNvPr>
          <p:cNvCxnSpPr>
            <a:cxnSpLocks/>
          </p:cNvCxnSpPr>
          <p:nvPr/>
        </p:nvCxnSpPr>
        <p:spPr>
          <a:xfrm>
            <a:off x="5791200" y="2969515"/>
            <a:ext cx="0" cy="3910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D0AEC846-E86C-94F1-5B0E-47388A1BC615}"/>
              </a:ext>
            </a:extLst>
          </p:cNvPr>
          <p:cNvSpPr txBox="1"/>
          <p:nvPr/>
        </p:nvSpPr>
        <p:spPr>
          <a:xfrm>
            <a:off x="1729008" y="3229761"/>
            <a:ext cx="2327734" cy="369332"/>
          </a:xfrm>
          <a:prstGeom prst="rect">
            <a:avLst/>
          </a:prstGeom>
          <a:noFill/>
        </p:spPr>
        <p:txBody>
          <a:bodyPr wrap="square" rtlCol="0">
            <a:spAutoFit/>
          </a:bodyPr>
          <a:lstStyle/>
          <a:p>
            <a:r>
              <a:rPr lang="en-US" dirty="0"/>
              <a:t>C</a:t>
            </a:r>
            <a:r>
              <a:rPr lang="en-IN" dirty="0" err="1"/>
              <a:t>reate</a:t>
            </a:r>
            <a:r>
              <a:rPr lang="en-IN" dirty="0"/>
              <a:t> spending plan</a:t>
            </a:r>
          </a:p>
        </p:txBody>
      </p:sp>
      <p:sp>
        <p:nvSpPr>
          <p:cNvPr id="12" name="Rectangle 11">
            <a:extLst>
              <a:ext uri="{FF2B5EF4-FFF2-40B4-BE49-F238E27FC236}">
                <a16:creationId xmlns:a16="http://schemas.microsoft.com/office/drawing/2014/main" id="{2AF9C517-0E1D-D9F5-E9D8-4AF4EC24DB89}"/>
              </a:ext>
            </a:extLst>
          </p:cNvPr>
          <p:cNvSpPr/>
          <p:nvPr/>
        </p:nvSpPr>
        <p:spPr>
          <a:xfrm>
            <a:off x="1537720" y="3881237"/>
            <a:ext cx="2364923" cy="333019"/>
          </a:xfrm>
          <a:prstGeom prst="rect">
            <a:avLst/>
          </a:prstGeom>
        </p:spPr>
        <p:style>
          <a:lnRef idx="2">
            <a:schemeClr val="dk1"/>
          </a:lnRef>
          <a:fillRef idx="1">
            <a:schemeClr val="lt1"/>
          </a:fillRef>
          <a:effectRef idx="0">
            <a:schemeClr val="dk1"/>
          </a:effectRef>
          <a:fontRef idx="minor">
            <a:schemeClr val="dk1"/>
          </a:fontRef>
        </p:style>
        <p:txBody>
          <a:bodyPr rtlCol="0" anchor="ctr">
            <a:prstTxWarp prst="textNoShape">
              <a:avLst/>
            </a:prstTxWarp>
            <a:noAutofit/>
          </a:bodyPr>
          <a:lstStyle/>
          <a:p>
            <a:pPr algn="ctr"/>
            <a:endParaRPr lang="en-IN"/>
          </a:p>
        </p:txBody>
      </p:sp>
      <p:cxnSp>
        <p:nvCxnSpPr>
          <p:cNvPr id="13" name="Straight Arrow Connector 12">
            <a:extLst>
              <a:ext uri="{FF2B5EF4-FFF2-40B4-BE49-F238E27FC236}">
                <a16:creationId xmlns:a16="http://schemas.microsoft.com/office/drawing/2014/main" id="{47C5AD24-6CA4-C5F6-8086-947C0D5A9236}"/>
              </a:ext>
            </a:extLst>
          </p:cNvPr>
          <p:cNvCxnSpPr>
            <a:cxnSpLocks/>
          </p:cNvCxnSpPr>
          <p:nvPr/>
        </p:nvCxnSpPr>
        <p:spPr>
          <a:xfrm>
            <a:off x="2709295" y="3599093"/>
            <a:ext cx="0" cy="243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56DB14CF-E85D-D125-8D9B-051B85CC2CBB}"/>
              </a:ext>
            </a:extLst>
          </p:cNvPr>
          <p:cNvSpPr txBox="1"/>
          <p:nvPr/>
        </p:nvSpPr>
        <p:spPr>
          <a:xfrm>
            <a:off x="1569581" y="3861058"/>
            <a:ext cx="2327734" cy="369332"/>
          </a:xfrm>
          <a:prstGeom prst="rect">
            <a:avLst/>
          </a:prstGeom>
          <a:noFill/>
        </p:spPr>
        <p:txBody>
          <a:bodyPr wrap="square" rtlCol="0">
            <a:spAutoFit/>
          </a:bodyPr>
          <a:lstStyle/>
          <a:p>
            <a:pPr algn="ctr"/>
            <a:r>
              <a:rPr lang="en-US" dirty="0"/>
              <a:t>Monitor </a:t>
            </a:r>
            <a:r>
              <a:rPr lang="en-IN" dirty="0"/>
              <a:t>spending </a:t>
            </a:r>
          </a:p>
        </p:txBody>
      </p:sp>
      <p:cxnSp>
        <p:nvCxnSpPr>
          <p:cNvPr id="23" name="Straight Arrow Connector 22">
            <a:extLst>
              <a:ext uri="{FF2B5EF4-FFF2-40B4-BE49-F238E27FC236}">
                <a16:creationId xmlns:a16="http://schemas.microsoft.com/office/drawing/2014/main" id="{E3195CEC-0229-FCF7-9398-549EFE3CC934}"/>
              </a:ext>
            </a:extLst>
          </p:cNvPr>
          <p:cNvCxnSpPr>
            <a:cxnSpLocks/>
          </p:cNvCxnSpPr>
          <p:nvPr/>
        </p:nvCxnSpPr>
        <p:spPr>
          <a:xfrm>
            <a:off x="5791200" y="3679252"/>
            <a:ext cx="0" cy="243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0240B6EB-711C-596C-FCAF-5850BCADEBDD}"/>
              </a:ext>
            </a:extLst>
          </p:cNvPr>
          <p:cNvCxnSpPr>
            <a:cxnSpLocks/>
          </p:cNvCxnSpPr>
          <p:nvPr/>
        </p:nvCxnSpPr>
        <p:spPr>
          <a:xfrm>
            <a:off x="5791200" y="4230390"/>
            <a:ext cx="0" cy="243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2023D4AB-BAF5-DF07-CF14-E1C2A14B8951}"/>
              </a:ext>
            </a:extLst>
          </p:cNvPr>
          <p:cNvCxnSpPr>
            <a:cxnSpLocks/>
          </p:cNvCxnSpPr>
          <p:nvPr/>
        </p:nvCxnSpPr>
        <p:spPr>
          <a:xfrm flipV="1">
            <a:off x="2699714" y="5546738"/>
            <a:ext cx="4379" cy="2454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65E516AC-0F4A-A081-5764-675E056DB7FC}"/>
              </a:ext>
            </a:extLst>
          </p:cNvPr>
          <p:cNvCxnSpPr>
            <a:cxnSpLocks/>
          </p:cNvCxnSpPr>
          <p:nvPr/>
        </p:nvCxnSpPr>
        <p:spPr>
          <a:xfrm>
            <a:off x="3733953" y="5032926"/>
            <a:ext cx="0" cy="5296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94057925-1871-B2E1-DDD7-E5A6207D7A1F}"/>
              </a:ext>
            </a:extLst>
          </p:cNvPr>
          <p:cNvCxnSpPr>
            <a:cxnSpLocks/>
          </p:cNvCxnSpPr>
          <p:nvPr/>
        </p:nvCxnSpPr>
        <p:spPr>
          <a:xfrm>
            <a:off x="2699714" y="4230390"/>
            <a:ext cx="0" cy="243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Flowchart: Decision 28">
            <a:extLst>
              <a:ext uri="{FF2B5EF4-FFF2-40B4-BE49-F238E27FC236}">
                <a16:creationId xmlns:a16="http://schemas.microsoft.com/office/drawing/2014/main" id="{6970BFDA-EE1F-47E5-2EB1-E8DDCFBB4531}"/>
              </a:ext>
            </a:extLst>
          </p:cNvPr>
          <p:cNvSpPr/>
          <p:nvPr/>
        </p:nvSpPr>
        <p:spPr>
          <a:xfrm>
            <a:off x="1684636" y="4503253"/>
            <a:ext cx="2049317" cy="1059347"/>
          </a:xfrm>
          <a:prstGeom prst="flowChartDecision">
            <a:avLst/>
          </a:prstGeom>
        </p:spPr>
        <p:style>
          <a:lnRef idx="2">
            <a:schemeClr val="dk1"/>
          </a:lnRef>
          <a:fillRef idx="1">
            <a:schemeClr val="lt1"/>
          </a:fillRef>
          <a:effectRef idx="0">
            <a:schemeClr val="dk1"/>
          </a:effectRef>
          <a:fontRef idx="minor">
            <a:schemeClr val="dk1"/>
          </a:fontRef>
        </p:style>
        <p:txBody>
          <a:bodyPr rtlCol="0" anchor="ctr">
            <a:prstTxWarp prst="textNoShape">
              <a:avLst/>
            </a:prstTxWarp>
            <a:noAutofit/>
          </a:bodyPr>
          <a:lstStyle/>
          <a:p>
            <a:pPr algn="ctr"/>
            <a:endParaRPr lang="en-IN"/>
          </a:p>
        </p:txBody>
      </p:sp>
      <p:sp>
        <p:nvSpPr>
          <p:cNvPr id="34" name="TextBox 33">
            <a:extLst>
              <a:ext uri="{FF2B5EF4-FFF2-40B4-BE49-F238E27FC236}">
                <a16:creationId xmlns:a16="http://schemas.microsoft.com/office/drawing/2014/main" id="{B8F932D5-C097-ABDE-63FC-B2244018A2D2}"/>
              </a:ext>
            </a:extLst>
          </p:cNvPr>
          <p:cNvSpPr txBox="1"/>
          <p:nvPr/>
        </p:nvSpPr>
        <p:spPr>
          <a:xfrm>
            <a:off x="2027260" y="4655432"/>
            <a:ext cx="1568355" cy="646331"/>
          </a:xfrm>
          <a:prstGeom prst="rect">
            <a:avLst/>
          </a:prstGeom>
          <a:noFill/>
        </p:spPr>
        <p:txBody>
          <a:bodyPr wrap="square" rtlCol="0">
            <a:spAutoFit/>
          </a:bodyPr>
          <a:lstStyle/>
          <a:p>
            <a:r>
              <a:rPr lang="en-US" dirty="0"/>
              <a:t>Spending within budget</a:t>
            </a:r>
            <a:endParaRPr lang="en-IN" dirty="0"/>
          </a:p>
        </p:txBody>
      </p:sp>
      <p:cxnSp>
        <p:nvCxnSpPr>
          <p:cNvPr id="37" name="Straight Connector 36">
            <a:extLst>
              <a:ext uri="{FF2B5EF4-FFF2-40B4-BE49-F238E27FC236}">
                <a16:creationId xmlns:a16="http://schemas.microsoft.com/office/drawing/2014/main" id="{E8B1E601-0A9E-44C9-35C9-68738BACD4B5}"/>
              </a:ext>
            </a:extLst>
          </p:cNvPr>
          <p:cNvCxnSpPr>
            <a:cxnSpLocks/>
          </p:cNvCxnSpPr>
          <p:nvPr/>
        </p:nvCxnSpPr>
        <p:spPr>
          <a:xfrm>
            <a:off x="1164545" y="5028914"/>
            <a:ext cx="50577" cy="1593019"/>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2FF981C8-3C37-FAC6-F136-572627C25066}"/>
              </a:ext>
            </a:extLst>
          </p:cNvPr>
          <p:cNvCxnSpPr>
            <a:cxnSpLocks/>
          </p:cNvCxnSpPr>
          <p:nvPr/>
        </p:nvCxnSpPr>
        <p:spPr>
          <a:xfrm>
            <a:off x="1215122" y="6621933"/>
            <a:ext cx="23191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88C2F96B-4AB3-AB42-2802-FAFAA158C123}"/>
              </a:ext>
            </a:extLst>
          </p:cNvPr>
          <p:cNvSpPr/>
          <p:nvPr/>
        </p:nvSpPr>
        <p:spPr>
          <a:xfrm>
            <a:off x="2887783" y="5558268"/>
            <a:ext cx="2049317" cy="288874"/>
          </a:xfrm>
          <a:prstGeom prst="rect">
            <a:avLst/>
          </a:prstGeom>
        </p:spPr>
        <p:style>
          <a:lnRef idx="2">
            <a:schemeClr val="dk1"/>
          </a:lnRef>
          <a:fillRef idx="1">
            <a:schemeClr val="lt1"/>
          </a:fillRef>
          <a:effectRef idx="0">
            <a:schemeClr val="dk1"/>
          </a:effectRef>
          <a:fontRef idx="minor">
            <a:schemeClr val="dk1"/>
          </a:fontRef>
        </p:style>
        <p:txBody>
          <a:bodyPr rtlCol="0" anchor="ctr">
            <a:prstTxWarp prst="textNoShape">
              <a:avLst/>
            </a:prstTxWarp>
            <a:noAutofit/>
          </a:bodyPr>
          <a:lstStyle/>
          <a:p>
            <a:pPr algn="ctr"/>
            <a:endParaRPr lang="en-IN" dirty="0"/>
          </a:p>
        </p:txBody>
      </p:sp>
      <p:sp>
        <p:nvSpPr>
          <p:cNvPr id="56" name="TextBox 55">
            <a:extLst>
              <a:ext uri="{FF2B5EF4-FFF2-40B4-BE49-F238E27FC236}">
                <a16:creationId xmlns:a16="http://schemas.microsoft.com/office/drawing/2014/main" id="{B28BF324-13FB-EF9E-5618-126EBE6D3465}"/>
              </a:ext>
            </a:extLst>
          </p:cNvPr>
          <p:cNvSpPr txBox="1"/>
          <p:nvPr/>
        </p:nvSpPr>
        <p:spPr>
          <a:xfrm>
            <a:off x="2824889" y="5475376"/>
            <a:ext cx="2327734" cy="369332"/>
          </a:xfrm>
          <a:prstGeom prst="rect">
            <a:avLst/>
          </a:prstGeom>
          <a:noFill/>
        </p:spPr>
        <p:txBody>
          <a:bodyPr wrap="square" rtlCol="0">
            <a:spAutoFit/>
          </a:bodyPr>
          <a:lstStyle/>
          <a:p>
            <a:r>
              <a:rPr lang="en-US" dirty="0"/>
              <a:t>Re-evaluate spending</a:t>
            </a:r>
            <a:endParaRPr lang="en-IN" dirty="0"/>
          </a:p>
        </p:txBody>
      </p:sp>
      <p:cxnSp>
        <p:nvCxnSpPr>
          <p:cNvPr id="63" name="Straight Connector 62">
            <a:extLst>
              <a:ext uri="{FF2B5EF4-FFF2-40B4-BE49-F238E27FC236}">
                <a16:creationId xmlns:a16="http://schemas.microsoft.com/office/drawing/2014/main" id="{C3DA0023-5A69-F55A-A85F-360815FEF34C}"/>
              </a:ext>
            </a:extLst>
          </p:cNvPr>
          <p:cNvCxnSpPr>
            <a:cxnSpLocks/>
          </p:cNvCxnSpPr>
          <p:nvPr/>
        </p:nvCxnSpPr>
        <p:spPr>
          <a:xfrm flipV="1">
            <a:off x="1177812" y="5024954"/>
            <a:ext cx="525834" cy="3959"/>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B1AAE3BA-F67E-FB1B-15F1-CCE9ACE313A6}"/>
              </a:ext>
            </a:extLst>
          </p:cNvPr>
          <p:cNvCxnSpPr>
            <a:cxnSpLocks/>
          </p:cNvCxnSpPr>
          <p:nvPr/>
        </p:nvCxnSpPr>
        <p:spPr>
          <a:xfrm>
            <a:off x="2709294" y="5792173"/>
            <a:ext cx="178489" cy="0"/>
          </a:xfrm>
          <a:prstGeom prst="line">
            <a:avLst/>
          </a:prstGeom>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DF1B72D6-187F-1BB2-73DB-C73D8BD93737}"/>
              </a:ext>
            </a:extLst>
          </p:cNvPr>
          <p:cNvSpPr/>
          <p:nvPr/>
        </p:nvSpPr>
        <p:spPr>
          <a:xfrm>
            <a:off x="5137111" y="3352827"/>
            <a:ext cx="1500699" cy="326425"/>
          </a:xfrm>
          <a:prstGeom prst="rect">
            <a:avLst/>
          </a:prstGeom>
        </p:spPr>
        <p:style>
          <a:lnRef idx="2">
            <a:schemeClr val="dk1"/>
          </a:lnRef>
          <a:fillRef idx="1">
            <a:schemeClr val="lt1"/>
          </a:fillRef>
          <a:effectRef idx="0">
            <a:schemeClr val="dk1"/>
          </a:effectRef>
          <a:fontRef idx="minor">
            <a:schemeClr val="dk1"/>
          </a:fontRef>
        </p:style>
        <p:txBody>
          <a:bodyPr rtlCol="0" anchor="ctr">
            <a:prstTxWarp prst="textNoShape">
              <a:avLst/>
            </a:prstTxWarp>
            <a:noAutofit/>
          </a:bodyPr>
          <a:lstStyle/>
          <a:p>
            <a:pPr algn="ctr"/>
            <a:endParaRPr lang="en-IN"/>
          </a:p>
        </p:txBody>
      </p:sp>
      <p:sp>
        <p:nvSpPr>
          <p:cNvPr id="28" name="TextBox 27">
            <a:extLst>
              <a:ext uri="{FF2B5EF4-FFF2-40B4-BE49-F238E27FC236}">
                <a16:creationId xmlns:a16="http://schemas.microsoft.com/office/drawing/2014/main" id="{DF8C2C59-9E93-510E-2BFC-F00EE511A421}"/>
              </a:ext>
            </a:extLst>
          </p:cNvPr>
          <p:cNvSpPr txBox="1"/>
          <p:nvPr/>
        </p:nvSpPr>
        <p:spPr>
          <a:xfrm>
            <a:off x="5194664" y="3358804"/>
            <a:ext cx="1356509" cy="369332"/>
          </a:xfrm>
          <a:prstGeom prst="rect">
            <a:avLst/>
          </a:prstGeom>
          <a:noFill/>
        </p:spPr>
        <p:txBody>
          <a:bodyPr wrap="square" rtlCol="0">
            <a:spAutoFit/>
          </a:bodyPr>
          <a:lstStyle/>
          <a:p>
            <a:r>
              <a:rPr lang="en-US" dirty="0"/>
              <a:t>Add Income</a:t>
            </a:r>
            <a:endParaRPr lang="en-IN" dirty="0"/>
          </a:p>
        </p:txBody>
      </p:sp>
      <p:sp>
        <p:nvSpPr>
          <p:cNvPr id="31" name="Rectangle 30">
            <a:extLst>
              <a:ext uri="{FF2B5EF4-FFF2-40B4-BE49-F238E27FC236}">
                <a16:creationId xmlns:a16="http://schemas.microsoft.com/office/drawing/2014/main" id="{C8359A49-8FCF-B2DF-F108-8CFD871FEF96}"/>
              </a:ext>
            </a:extLst>
          </p:cNvPr>
          <p:cNvSpPr/>
          <p:nvPr/>
        </p:nvSpPr>
        <p:spPr>
          <a:xfrm>
            <a:off x="5097704" y="3974576"/>
            <a:ext cx="1691144" cy="254952"/>
          </a:xfrm>
          <a:prstGeom prst="rect">
            <a:avLst/>
          </a:prstGeom>
        </p:spPr>
        <p:style>
          <a:lnRef idx="2">
            <a:schemeClr val="dk1"/>
          </a:lnRef>
          <a:fillRef idx="1">
            <a:schemeClr val="lt1"/>
          </a:fillRef>
          <a:effectRef idx="0">
            <a:schemeClr val="dk1"/>
          </a:effectRef>
          <a:fontRef idx="minor">
            <a:schemeClr val="dk1"/>
          </a:fontRef>
        </p:style>
        <p:txBody>
          <a:bodyPr rtlCol="0" anchor="ctr">
            <a:prstTxWarp prst="textNoShape">
              <a:avLst/>
            </a:prstTxWarp>
            <a:noAutofit/>
          </a:bodyPr>
          <a:lstStyle/>
          <a:p>
            <a:pPr algn="ctr"/>
            <a:endParaRPr lang="en-IN"/>
          </a:p>
        </p:txBody>
      </p:sp>
      <p:sp>
        <p:nvSpPr>
          <p:cNvPr id="39" name="TextBox 38">
            <a:extLst>
              <a:ext uri="{FF2B5EF4-FFF2-40B4-BE49-F238E27FC236}">
                <a16:creationId xmlns:a16="http://schemas.microsoft.com/office/drawing/2014/main" id="{73405F22-623D-C42D-499E-2D402102A8BD}"/>
              </a:ext>
            </a:extLst>
          </p:cNvPr>
          <p:cNvSpPr txBox="1"/>
          <p:nvPr/>
        </p:nvSpPr>
        <p:spPr>
          <a:xfrm>
            <a:off x="5253320" y="3918248"/>
            <a:ext cx="1444289" cy="369332"/>
          </a:xfrm>
          <a:prstGeom prst="rect">
            <a:avLst/>
          </a:prstGeom>
          <a:noFill/>
        </p:spPr>
        <p:txBody>
          <a:bodyPr wrap="square" rtlCol="0">
            <a:spAutoFit/>
          </a:bodyPr>
          <a:lstStyle/>
          <a:p>
            <a:r>
              <a:rPr lang="en-US" dirty="0"/>
              <a:t>Add Expense</a:t>
            </a:r>
            <a:endParaRPr lang="en-IN" dirty="0"/>
          </a:p>
        </p:txBody>
      </p:sp>
      <p:sp>
        <p:nvSpPr>
          <p:cNvPr id="41" name="Rectangle 40">
            <a:extLst>
              <a:ext uri="{FF2B5EF4-FFF2-40B4-BE49-F238E27FC236}">
                <a16:creationId xmlns:a16="http://schemas.microsoft.com/office/drawing/2014/main" id="{A5037FF1-C8BA-21E9-F090-92E359E33ECD}"/>
              </a:ext>
            </a:extLst>
          </p:cNvPr>
          <p:cNvSpPr/>
          <p:nvPr/>
        </p:nvSpPr>
        <p:spPr>
          <a:xfrm>
            <a:off x="5160769" y="5155539"/>
            <a:ext cx="1500699" cy="326425"/>
          </a:xfrm>
          <a:prstGeom prst="rect">
            <a:avLst/>
          </a:prstGeom>
        </p:spPr>
        <p:style>
          <a:lnRef idx="2">
            <a:schemeClr val="dk1"/>
          </a:lnRef>
          <a:fillRef idx="1">
            <a:schemeClr val="lt1"/>
          </a:fillRef>
          <a:effectRef idx="0">
            <a:schemeClr val="dk1"/>
          </a:effectRef>
          <a:fontRef idx="minor">
            <a:schemeClr val="dk1"/>
          </a:fontRef>
        </p:style>
        <p:txBody>
          <a:bodyPr rtlCol="0" anchor="ctr">
            <a:prstTxWarp prst="textNoShape">
              <a:avLst/>
            </a:prstTxWarp>
            <a:noAutofit/>
          </a:bodyPr>
          <a:lstStyle/>
          <a:p>
            <a:pPr algn="ctr"/>
            <a:endParaRPr lang="en-IN"/>
          </a:p>
        </p:txBody>
      </p:sp>
      <p:sp>
        <p:nvSpPr>
          <p:cNvPr id="42" name="Rectangle 41">
            <a:extLst>
              <a:ext uri="{FF2B5EF4-FFF2-40B4-BE49-F238E27FC236}">
                <a16:creationId xmlns:a16="http://schemas.microsoft.com/office/drawing/2014/main" id="{E1B23938-5C1D-1FA6-A63B-E7C280135E01}"/>
              </a:ext>
            </a:extLst>
          </p:cNvPr>
          <p:cNvSpPr/>
          <p:nvPr/>
        </p:nvSpPr>
        <p:spPr>
          <a:xfrm>
            <a:off x="5122568" y="4518384"/>
            <a:ext cx="1500699" cy="326425"/>
          </a:xfrm>
          <a:prstGeom prst="rect">
            <a:avLst/>
          </a:prstGeom>
        </p:spPr>
        <p:style>
          <a:lnRef idx="2">
            <a:schemeClr val="dk1"/>
          </a:lnRef>
          <a:fillRef idx="1">
            <a:schemeClr val="lt1"/>
          </a:fillRef>
          <a:effectRef idx="0">
            <a:schemeClr val="dk1"/>
          </a:effectRef>
          <a:fontRef idx="minor">
            <a:schemeClr val="dk1"/>
          </a:fontRef>
        </p:style>
        <p:txBody>
          <a:bodyPr rtlCol="0" anchor="ctr">
            <a:prstTxWarp prst="textNoShape">
              <a:avLst/>
            </a:prstTxWarp>
            <a:noAutofit/>
          </a:bodyPr>
          <a:lstStyle/>
          <a:p>
            <a:pPr algn="ctr"/>
            <a:endParaRPr lang="en-IN"/>
          </a:p>
        </p:txBody>
      </p:sp>
      <p:cxnSp>
        <p:nvCxnSpPr>
          <p:cNvPr id="43" name="Straight Arrow Connector 42">
            <a:extLst>
              <a:ext uri="{FF2B5EF4-FFF2-40B4-BE49-F238E27FC236}">
                <a16:creationId xmlns:a16="http://schemas.microsoft.com/office/drawing/2014/main" id="{93C64DDE-7E04-8FA3-546B-A3D51362A225}"/>
              </a:ext>
            </a:extLst>
          </p:cNvPr>
          <p:cNvCxnSpPr>
            <a:cxnSpLocks/>
          </p:cNvCxnSpPr>
          <p:nvPr/>
        </p:nvCxnSpPr>
        <p:spPr>
          <a:xfrm>
            <a:off x="5785944" y="4855393"/>
            <a:ext cx="0" cy="243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EB044F22-F742-269C-CC8E-F1ABB4A2FDD1}"/>
              </a:ext>
            </a:extLst>
          </p:cNvPr>
          <p:cNvCxnSpPr>
            <a:cxnSpLocks/>
          </p:cNvCxnSpPr>
          <p:nvPr/>
        </p:nvCxnSpPr>
        <p:spPr>
          <a:xfrm>
            <a:off x="5975464" y="5522571"/>
            <a:ext cx="23038" cy="11125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D4468937-257C-8353-E36B-62AB5C1B1D61}"/>
              </a:ext>
            </a:extLst>
          </p:cNvPr>
          <p:cNvSpPr txBox="1"/>
          <p:nvPr/>
        </p:nvSpPr>
        <p:spPr>
          <a:xfrm>
            <a:off x="5194664" y="4480769"/>
            <a:ext cx="1444289" cy="369332"/>
          </a:xfrm>
          <a:prstGeom prst="rect">
            <a:avLst/>
          </a:prstGeom>
          <a:noFill/>
        </p:spPr>
        <p:txBody>
          <a:bodyPr wrap="square" rtlCol="0">
            <a:spAutoFit/>
          </a:bodyPr>
          <a:lstStyle/>
          <a:p>
            <a:r>
              <a:rPr lang="en-US" dirty="0"/>
              <a:t>Edit Income</a:t>
            </a:r>
            <a:endParaRPr lang="en-IN" dirty="0"/>
          </a:p>
        </p:txBody>
      </p:sp>
      <p:sp>
        <p:nvSpPr>
          <p:cNvPr id="52" name="TextBox 51">
            <a:extLst>
              <a:ext uri="{FF2B5EF4-FFF2-40B4-BE49-F238E27FC236}">
                <a16:creationId xmlns:a16="http://schemas.microsoft.com/office/drawing/2014/main" id="{379F130D-7159-C608-313C-9607E47F6E05}"/>
              </a:ext>
            </a:extLst>
          </p:cNvPr>
          <p:cNvSpPr txBox="1"/>
          <p:nvPr/>
        </p:nvSpPr>
        <p:spPr>
          <a:xfrm>
            <a:off x="5178978" y="5127839"/>
            <a:ext cx="1444289" cy="369332"/>
          </a:xfrm>
          <a:prstGeom prst="rect">
            <a:avLst/>
          </a:prstGeom>
          <a:noFill/>
        </p:spPr>
        <p:txBody>
          <a:bodyPr wrap="square" rtlCol="0">
            <a:spAutoFit/>
          </a:bodyPr>
          <a:lstStyle/>
          <a:p>
            <a:r>
              <a:rPr lang="en-US" dirty="0"/>
              <a:t>Edit Expense</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Graphical user interface&#10;&#10;Description automatically generated with medium confidence"/>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VbHtZhMAAAAlAAAAEQAAAC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AAAAABkBQAAQDgAAAglAAAQAAAAJgAAAAgAAAD//////////w=="/>
              </a:ext>
            </a:extLst>
          </p:cNvPicPr>
          <p:nvPr/>
        </p:nvPicPr>
        <p:blipFill>
          <a:blip r:embed="rId3"/>
          <a:stretch>
            <a:fillRect/>
          </a:stretch>
        </p:blipFill>
        <p:spPr>
          <a:xfrm>
            <a:off x="0" y="876300"/>
            <a:ext cx="9144000" cy="5143500"/>
          </a:xfrm>
          <a:prstGeom prst="rect">
            <a:avLst/>
          </a:prstGeom>
          <a:noFill/>
          <a:ln>
            <a:noFill/>
          </a:ln>
          <a:effectLst/>
        </p:spPr>
      </p:pic>
      <p:sp>
        <p:nvSpPr>
          <p:cNvPr id="3" name="TextBox 6"/>
          <p:cNvSpPr>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GAYAABgVAABfMQAAQBoAABAgAAAmAAAACAAAAP//////////"/>
              </a:ext>
            </a:extLst>
          </p:cNvSpPr>
          <p:nvPr/>
        </p:nvSpPr>
        <p:spPr>
          <a:xfrm>
            <a:off x="990600" y="3429000"/>
            <a:ext cx="7035165" cy="838200"/>
          </a:xfrm>
          <a:prstGeom prst="rect">
            <a:avLst/>
          </a:prstGeom>
          <a:noFill/>
          <a:ln>
            <a:noFill/>
          </a:ln>
          <a:effectLst/>
        </p:spPr>
        <p:txBody>
          <a:bodyPr vert="horz" wrap="square" lIns="91440" tIns="45720" rIns="91440" bIns="45720" numCol="1" spcCol="215900" anchor="t"/>
          <a:lstStyle/>
          <a:p>
            <a:pPr algn="ctr">
              <a:defRPr lang="en-US"/>
            </a:pPr>
            <a:r>
              <a:rPr lang="en-US" sz="2800" cap="none">
                <a:solidFill>
                  <a:srgbClr val="FFFFFF"/>
                </a:solidFill>
              </a:rPr>
              <a:t>Faculty of Engineering and Technology</a:t>
            </a:r>
          </a:p>
          <a:p>
            <a:pPr algn="ctr">
              <a:defRPr lang="en-US"/>
            </a:pPr>
            <a:r>
              <a:rPr lang="en-US" sz="2100" cap="none">
                <a:solidFill>
                  <a:srgbClr val="FFFFFF"/>
                </a:solidFill>
              </a:rPr>
              <a:t>Department of Artificial Intelligence and Data Science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lang="en-US"/>
            </a:pPr>
            <a:fld id="{0F796F0E-40E2-2C99-ACC1-B6CC218F5AE3}" type="slidenum">
              <a:rPr lang="en-IN" smtClean="0"/>
              <a:t>20</a:t>
            </a:fld>
            <a:endParaRPr lang="en-IN"/>
          </a:p>
        </p:txBody>
      </p:sp>
      <p:sp>
        <p:nvSpPr>
          <p:cNvPr id="3" name="TextBox 2"/>
          <p:cNvSpPr txBox="1"/>
          <p:nvPr/>
        </p:nvSpPr>
        <p:spPr>
          <a:xfrm>
            <a:off x="1447800" y="171357"/>
            <a:ext cx="5943600"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Output</a:t>
            </a:r>
          </a:p>
        </p:txBody>
      </p:sp>
      <p:sp>
        <p:nvSpPr>
          <p:cNvPr id="5" name="AutoShape 2" descr="blob:https://web.whatsapp.com/db06b88b-b128-4a1f-96e4-060fdcf2a5b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descr="A screen shot of a computer&#10;&#10;AI-generated content may be incorrect.">
            <a:extLst>
              <a:ext uri="{FF2B5EF4-FFF2-40B4-BE49-F238E27FC236}">
                <a16:creationId xmlns:a16="http://schemas.microsoft.com/office/drawing/2014/main" id="{227DE4BB-F8AA-98BC-BF09-659E874A3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718" y="1126045"/>
            <a:ext cx="8229600" cy="4955581"/>
          </a:xfrm>
          <a:prstGeom prst="rect">
            <a:avLst/>
          </a:prstGeom>
        </p:spPr>
      </p:pic>
    </p:spTree>
    <p:extLst>
      <p:ext uri="{BB962C8B-B14F-4D97-AF65-F5344CB8AC3E}">
        <p14:creationId xmlns:p14="http://schemas.microsoft.com/office/powerpoint/2010/main" val="235125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ECA02-2986-28B3-E5EC-8895E2121E6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601ACF-203C-F744-7281-EA99A76477AC}"/>
              </a:ext>
            </a:extLst>
          </p:cNvPr>
          <p:cNvSpPr>
            <a:spLocks noGrp="1"/>
          </p:cNvSpPr>
          <p:nvPr>
            <p:ph type="sldNum" sz="quarter" idx="12"/>
          </p:nvPr>
        </p:nvSpPr>
        <p:spPr/>
        <p:txBody>
          <a:bodyPr/>
          <a:lstStyle/>
          <a:p>
            <a:pPr>
              <a:defRPr lang="en-US"/>
            </a:pPr>
            <a:fld id="{0F796F0E-40E2-2C99-ACC1-B6CC218F5AE3}" type="slidenum">
              <a:rPr lang="en-IN" smtClean="0"/>
              <a:t>21</a:t>
            </a:fld>
            <a:endParaRPr lang="en-IN"/>
          </a:p>
        </p:txBody>
      </p:sp>
      <p:sp>
        <p:nvSpPr>
          <p:cNvPr id="3" name="TextBox 2">
            <a:extLst>
              <a:ext uri="{FF2B5EF4-FFF2-40B4-BE49-F238E27FC236}">
                <a16:creationId xmlns:a16="http://schemas.microsoft.com/office/drawing/2014/main" id="{3F576362-54FC-E49A-3944-2C28D488F924}"/>
              </a:ext>
            </a:extLst>
          </p:cNvPr>
          <p:cNvSpPr txBox="1"/>
          <p:nvPr/>
        </p:nvSpPr>
        <p:spPr>
          <a:xfrm>
            <a:off x="1524000" y="160338"/>
            <a:ext cx="594360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5" name="AutoShape 2" descr="blob:https://web.whatsapp.com/db06b88b-b128-4a1f-96e4-060fdcf2a5b6">
            <a:extLst>
              <a:ext uri="{FF2B5EF4-FFF2-40B4-BE49-F238E27FC236}">
                <a16:creationId xmlns:a16="http://schemas.microsoft.com/office/drawing/2014/main" id="{4E857196-DBFF-681E-B64B-FFBF87F4DEAF}"/>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descr="A screenshot of a computer&#10;&#10;AI-generated content may be incorrect.">
            <a:extLst>
              <a:ext uri="{FF2B5EF4-FFF2-40B4-BE49-F238E27FC236}">
                <a16:creationId xmlns:a16="http://schemas.microsoft.com/office/drawing/2014/main" id="{799AA424-ED8B-13BE-9F1B-25494921B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9" y="1523873"/>
            <a:ext cx="5379859" cy="3429000"/>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91D94523-1F6D-4BE7-5446-3606579D40A1}"/>
              </a:ext>
            </a:extLst>
          </p:cNvPr>
          <p:cNvPicPr>
            <a:picLocks noChangeAspect="1"/>
          </p:cNvPicPr>
          <p:nvPr/>
        </p:nvPicPr>
        <p:blipFill>
          <a:blip r:embed="rId3">
            <a:extLst>
              <a:ext uri="{28A0092B-C50C-407E-A947-70E740481C1C}">
                <a14:useLocalDpi xmlns:a14="http://schemas.microsoft.com/office/drawing/2010/main" val="0"/>
              </a:ext>
            </a:extLst>
          </a:blip>
          <a:srcRect l="26143" t="13952" r="30909"/>
          <a:stretch/>
        </p:blipFill>
        <p:spPr>
          <a:xfrm>
            <a:off x="155575" y="1523873"/>
            <a:ext cx="3505200" cy="3429000"/>
          </a:xfrm>
          <a:prstGeom prst="rect">
            <a:avLst/>
          </a:prstGeom>
        </p:spPr>
      </p:pic>
    </p:spTree>
    <p:extLst>
      <p:ext uri="{BB962C8B-B14F-4D97-AF65-F5344CB8AC3E}">
        <p14:creationId xmlns:p14="http://schemas.microsoft.com/office/powerpoint/2010/main" val="2161422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7DFA2-3EC6-6FB8-DB9F-FDC9B7AF0F4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2C04D6-F3B7-BED9-8DB1-C80042ADC0C5}"/>
              </a:ext>
            </a:extLst>
          </p:cNvPr>
          <p:cNvSpPr>
            <a:spLocks noGrp="1"/>
          </p:cNvSpPr>
          <p:nvPr>
            <p:ph type="sldNum" sz="quarter" idx="12"/>
          </p:nvPr>
        </p:nvSpPr>
        <p:spPr/>
        <p:txBody>
          <a:bodyPr/>
          <a:lstStyle/>
          <a:p>
            <a:pPr>
              <a:defRPr lang="en-US"/>
            </a:pPr>
            <a:fld id="{0F796F0E-40E2-2C99-ACC1-B6CC218F5AE3}" type="slidenum">
              <a:rPr lang="en-IN" smtClean="0"/>
              <a:t>22</a:t>
            </a:fld>
            <a:endParaRPr lang="en-IN"/>
          </a:p>
        </p:txBody>
      </p:sp>
      <p:sp>
        <p:nvSpPr>
          <p:cNvPr id="3" name="TextBox 2">
            <a:extLst>
              <a:ext uri="{FF2B5EF4-FFF2-40B4-BE49-F238E27FC236}">
                <a16:creationId xmlns:a16="http://schemas.microsoft.com/office/drawing/2014/main" id="{CEF17503-BE29-B387-9CD8-99CB68D151AF}"/>
              </a:ext>
            </a:extLst>
          </p:cNvPr>
          <p:cNvSpPr txBox="1"/>
          <p:nvPr/>
        </p:nvSpPr>
        <p:spPr>
          <a:xfrm>
            <a:off x="1447800" y="160338"/>
            <a:ext cx="594360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5" name="AutoShape 2" descr="blob:https://web.whatsapp.com/db06b88b-b128-4a1f-96e4-060fdcf2a5b6">
            <a:extLst>
              <a:ext uri="{FF2B5EF4-FFF2-40B4-BE49-F238E27FC236}">
                <a16:creationId xmlns:a16="http://schemas.microsoft.com/office/drawing/2014/main" id="{E06E1D36-20F9-ECEF-BA39-6997E5B4EA4D}"/>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screenshot of a graph and chart&#10;&#10;AI-generated content may be incorrect.">
            <a:extLst>
              <a:ext uri="{FF2B5EF4-FFF2-40B4-BE49-F238E27FC236}">
                <a16:creationId xmlns:a16="http://schemas.microsoft.com/office/drawing/2014/main" id="{A690CE38-D11A-19B5-348B-FEFDA1517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612" y="868224"/>
            <a:ext cx="5820776" cy="5901013"/>
          </a:xfrm>
          <a:prstGeom prst="rect">
            <a:avLst/>
          </a:prstGeom>
        </p:spPr>
      </p:pic>
    </p:spTree>
    <p:extLst>
      <p:ext uri="{BB962C8B-B14F-4D97-AF65-F5344CB8AC3E}">
        <p14:creationId xmlns:p14="http://schemas.microsoft.com/office/powerpoint/2010/main" val="1382672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2FE7F-4129-57AC-E285-8D631876207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8B5CD8-1741-B778-8F08-CB6FE5775258}"/>
              </a:ext>
            </a:extLst>
          </p:cNvPr>
          <p:cNvSpPr>
            <a:spLocks noGrp="1"/>
          </p:cNvSpPr>
          <p:nvPr>
            <p:ph type="sldNum" sz="quarter" idx="12"/>
          </p:nvPr>
        </p:nvSpPr>
        <p:spPr/>
        <p:txBody>
          <a:bodyPr/>
          <a:lstStyle/>
          <a:p>
            <a:pPr>
              <a:defRPr lang="en-US"/>
            </a:pPr>
            <a:fld id="{0F796F0E-40E2-2C99-ACC1-B6CC218F5AE3}" type="slidenum">
              <a:rPr lang="en-IN" smtClean="0"/>
              <a:t>23</a:t>
            </a:fld>
            <a:endParaRPr lang="en-IN"/>
          </a:p>
        </p:txBody>
      </p:sp>
      <p:sp>
        <p:nvSpPr>
          <p:cNvPr id="3" name="TextBox 2">
            <a:extLst>
              <a:ext uri="{FF2B5EF4-FFF2-40B4-BE49-F238E27FC236}">
                <a16:creationId xmlns:a16="http://schemas.microsoft.com/office/drawing/2014/main" id="{79D60C6F-973B-EA3D-C44F-3027B3D5A775}"/>
              </a:ext>
            </a:extLst>
          </p:cNvPr>
          <p:cNvSpPr txBox="1"/>
          <p:nvPr/>
        </p:nvSpPr>
        <p:spPr>
          <a:xfrm>
            <a:off x="1371600" y="162392"/>
            <a:ext cx="594360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Output</a:t>
            </a:r>
            <a:endParaRPr lang="en-IN" sz="4000" dirty="0">
              <a:latin typeface="Times New Roman" panose="02020603050405020304" pitchFamily="18" charset="0"/>
              <a:cs typeface="Times New Roman" panose="02020603050405020304" pitchFamily="18" charset="0"/>
            </a:endParaRPr>
          </a:p>
        </p:txBody>
      </p:sp>
      <p:sp>
        <p:nvSpPr>
          <p:cNvPr id="5" name="AutoShape 2" descr="blob:https://web.whatsapp.com/db06b88b-b128-4a1f-96e4-060fdcf2a5b6">
            <a:extLst>
              <a:ext uri="{FF2B5EF4-FFF2-40B4-BE49-F238E27FC236}">
                <a16:creationId xmlns:a16="http://schemas.microsoft.com/office/drawing/2014/main" id="{1340BC9C-ABCE-B80E-CE74-70E0AD90CA9C}"/>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descr="A screenshot of a computer&#10;&#10;AI-generated content may be incorrect.">
            <a:extLst>
              <a:ext uri="{FF2B5EF4-FFF2-40B4-BE49-F238E27FC236}">
                <a16:creationId xmlns:a16="http://schemas.microsoft.com/office/drawing/2014/main" id="{86FC18E7-143E-E634-6F19-D304BDE52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04" y="1345516"/>
            <a:ext cx="8839200" cy="4507673"/>
          </a:xfrm>
          <a:prstGeom prst="rect">
            <a:avLst/>
          </a:prstGeom>
        </p:spPr>
      </p:pic>
    </p:spTree>
    <p:extLst>
      <p:ext uri="{BB962C8B-B14F-4D97-AF65-F5344CB8AC3E}">
        <p14:creationId xmlns:p14="http://schemas.microsoft.com/office/powerpoint/2010/main" val="1812141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3gMAAD8CAABiNAAAkwYAABAAAAAmAAAACAAAAAEAAAAAAAAA"/>
              </a:ext>
            </a:extLst>
          </p:cNvSpPr>
          <p:nvPr>
            <p:ph type="title"/>
          </p:nvPr>
        </p:nvSpPr>
        <p:spPr>
          <a:xfrm>
            <a:off x="628650" y="365125"/>
            <a:ext cx="7886700" cy="703580"/>
          </a:xfrm>
        </p:spPr>
        <p:txBody>
          <a:bodyPr/>
          <a:lstStyle/>
          <a:p>
            <a:pPr algn="ctr">
              <a:defRPr lang="en-US"/>
            </a:pPr>
            <a:r>
              <a:rPr lang="en-US" sz="3600" b="1" cap="none">
                <a:latin typeface="Times New Roman" pitchFamily="1" charset="0"/>
                <a:ea typeface="Calibri Light" pitchFamily="2" charset="0"/>
                <a:cs typeface="Times New Roman" pitchFamily="1" charset="0"/>
              </a:rPr>
              <a:t>PUBLICATION PLAN</a:t>
            </a:r>
          </a:p>
        </p:txBody>
      </p:sp>
      <p:sp>
        <p:nvSpPr>
          <p:cNvPr id="3"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uicAANImAABiNAAAESkAABAAAAAmAAAACAAAAAEAAAAAAAAA"/>
              </a:ext>
            </a:extLst>
          </p:cNvSpPr>
          <p:nvPr>
            <p:ph type="sldNum" sz="quarter" idx="12"/>
          </p:nvPr>
        </p:nvSpPr>
        <p:spPr>
          <a:xfrm>
            <a:off x="6457950" y="6310630"/>
            <a:ext cx="2057400" cy="365125"/>
          </a:xfrm>
        </p:spPr>
        <p:txBody>
          <a:bodyPr/>
          <a:lstStyle/>
          <a:p>
            <a:pPr>
              <a:defRPr lang="en-US"/>
            </a:pPr>
            <a:fld id="{0F79186E-20E2-2CEE-ACC1-D6BB568F5A83}" type="slidenum">
              <a:rPr/>
              <a:t>24</a:t>
            </a:fld>
            <a:endParaRPr/>
          </a:p>
        </p:txBody>
      </p:sp>
      <p:sp>
        <p:nvSpPr>
          <p:cNvPr id="4" name="TextBox 7"/>
          <p:cNvSpPr>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vhQAABwjAABEJQAAYiUAABAgAAAmAAAACAAAAP//////////"/>
              </a:ext>
            </a:extLst>
          </p:cNvSpPr>
          <p:nvPr/>
        </p:nvSpPr>
        <p:spPr>
          <a:xfrm>
            <a:off x="3371850" y="5707380"/>
            <a:ext cx="2686050" cy="369570"/>
          </a:xfrm>
          <a:prstGeom prst="rect">
            <a:avLst/>
          </a:prstGeom>
          <a:noFill/>
          <a:ln>
            <a:noFill/>
          </a:ln>
          <a:effectLst/>
        </p:spPr>
        <p:txBody>
          <a:bodyPr vert="horz" wrap="square" lIns="91440" tIns="45720" rIns="91440" bIns="45720" numCol="1" spcCol="215900" anchor="t"/>
          <a:lstStyle>
            <a:lvl1pPr>
              <a:defRPr lang="en-US" cap="none">
                <a:solidFill>
                  <a:schemeClr val="tx1"/>
                </a:solidFill>
                <a:latin typeface="Calibri" pitchFamily="2" charset="0"/>
                <a:ea typeface="Calibri" pitchFamily="2" charset="0"/>
                <a:cs typeface="Calibri" pitchFamily="2" charset="0"/>
              </a:defRPr>
            </a:lvl1pPr>
            <a:lvl2pPr marL="742950" indent="-285750">
              <a:defRPr lang="en-US" cap="none">
                <a:solidFill>
                  <a:schemeClr val="tx1"/>
                </a:solidFill>
                <a:latin typeface="Calibri" pitchFamily="2" charset="0"/>
                <a:ea typeface="Calibri" pitchFamily="2" charset="0"/>
                <a:cs typeface="Calibri" pitchFamily="2" charset="0"/>
              </a:defRPr>
            </a:lvl2pPr>
            <a:lvl3pPr marL="1143000" indent="-228600">
              <a:defRPr lang="en-US" cap="none">
                <a:solidFill>
                  <a:schemeClr val="tx1"/>
                </a:solidFill>
                <a:latin typeface="Calibri" pitchFamily="2" charset="0"/>
                <a:ea typeface="Calibri" pitchFamily="2" charset="0"/>
                <a:cs typeface="Calibri" pitchFamily="2" charset="0"/>
              </a:defRPr>
            </a:lvl3pPr>
            <a:lvl4pPr marL="1600200" indent="-228600">
              <a:defRPr lang="en-US" cap="none">
                <a:solidFill>
                  <a:schemeClr val="tx1"/>
                </a:solidFill>
                <a:latin typeface="Calibri" pitchFamily="2" charset="0"/>
                <a:ea typeface="Calibri" pitchFamily="2" charset="0"/>
                <a:cs typeface="Calibri" pitchFamily="2" charset="0"/>
              </a:defRPr>
            </a:lvl4pPr>
            <a:lvl5pPr marL="2057400" indent="-228600">
              <a:defRPr lang="en-US" cap="none">
                <a:solidFill>
                  <a:schemeClr val="tx1"/>
                </a:solidFill>
                <a:latin typeface="Calibri" pitchFamily="2" charset="0"/>
                <a:ea typeface="Calibri" pitchFamily="2" charset="0"/>
                <a:cs typeface="Calibri" pitchFamily="2" charset="0"/>
              </a:defRPr>
            </a:lvl5pPr>
            <a:lvl6pPr marL="2514600" indent="-228600">
              <a:spcBef>
                <a:spcPts val="0"/>
              </a:spcBef>
              <a:spcAft>
                <a:spcPts val="0"/>
              </a:spcAft>
              <a:defRPr lang="en-US" cap="none">
                <a:solidFill>
                  <a:schemeClr val="tx1"/>
                </a:solidFill>
                <a:latin typeface="Calibri" pitchFamily="2" charset="0"/>
                <a:ea typeface="Calibri" pitchFamily="2" charset="0"/>
                <a:cs typeface="Calibri" pitchFamily="2" charset="0"/>
              </a:defRPr>
            </a:lvl6pPr>
            <a:lvl7pPr marL="2971800" indent="-228600">
              <a:spcBef>
                <a:spcPts val="0"/>
              </a:spcBef>
              <a:spcAft>
                <a:spcPts val="0"/>
              </a:spcAft>
              <a:defRPr lang="en-US" cap="none">
                <a:solidFill>
                  <a:schemeClr val="tx1"/>
                </a:solidFill>
                <a:latin typeface="Calibri" pitchFamily="2" charset="0"/>
                <a:ea typeface="Calibri" pitchFamily="2" charset="0"/>
                <a:cs typeface="Calibri" pitchFamily="2" charset="0"/>
              </a:defRPr>
            </a:lvl7pPr>
            <a:lvl8pPr marL="3429000" indent="-228600">
              <a:spcBef>
                <a:spcPts val="0"/>
              </a:spcBef>
              <a:spcAft>
                <a:spcPts val="0"/>
              </a:spcAft>
              <a:defRPr lang="en-US" cap="none">
                <a:solidFill>
                  <a:schemeClr val="tx1"/>
                </a:solidFill>
                <a:latin typeface="Calibri" pitchFamily="2" charset="0"/>
                <a:ea typeface="Calibri" pitchFamily="2" charset="0"/>
                <a:cs typeface="Calibri" pitchFamily="2" charset="0"/>
              </a:defRPr>
            </a:lvl8pPr>
            <a:lvl9pPr marL="3886200" indent="-228600">
              <a:spcBef>
                <a:spcPts val="0"/>
              </a:spcBef>
              <a:spcAft>
                <a:spcPts val="0"/>
              </a:spcAft>
              <a:defRPr lang="en-US" cap="none">
                <a:solidFill>
                  <a:schemeClr val="tx1"/>
                </a:solidFill>
                <a:latin typeface="Calibri" pitchFamily="2" charset="0"/>
                <a:ea typeface="Calibri" pitchFamily="2" charset="0"/>
                <a:cs typeface="Calibri" pitchFamily="2" charset="0"/>
              </a:defRPr>
            </a:lvl9pPr>
          </a:lstStyle>
          <a:p>
            <a:pPr>
              <a:defRPr lang="en-US"/>
            </a:pPr>
            <a:endParaRPr lang="en-US" cap="none">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195210584"/>
              </p:ext>
            </p:extLst>
          </p:nvPr>
        </p:nvGraphicFramePr>
        <p:xfrm>
          <a:off x="628650" y="1256030"/>
          <a:ext cx="7811770" cy="4825365"/>
        </p:xfrm>
        <a:graphic>
          <a:graphicData uri="http://schemas.openxmlformats.org/drawingml/2006/table">
            <a:tbl>
              <a:tblPr>
                <a:noFill/>
              </a:tblPr>
              <a:tblGrid>
                <a:gridCol w="765175">
                  <a:extLst>
                    <a:ext uri="{9D8B030D-6E8A-4147-A177-3AD203B41FA5}">
                      <a16:colId xmlns:a16="http://schemas.microsoft.com/office/drawing/2014/main" val="20000"/>
                    </a:ext>
                  </a:extLst>
                </a:gridCol>
                <a:gridCol w="4442460">
                  <a:extLst>
                    <a:ext uri="{9D8B030D-6E8A-4147-A177-3AD203B41FA5}">
                      <a16:colId xmlns:a16="http://schemas.microsoft.com/office/drawing/2014/main" val="20001"/>
                    </a:ext>
                  </a:extLst>
                </a:gridCol>
                <a:gridCol w="2604135">
                  <a:extLst>
                    <a:ext uri="{9D8B030D-6E8A-4147-A177-3AD203B41FA5}">
                      <a16:colId xmlns:a16="http://schemas.microsoft.com/office/drawing/2014/main" val="20002"/>
                    </a:ext>
                  </a:extLst>
                </a:gridCol>
              </a:tblGrid>
              <a:tr h="448310">
                <a:tc>
                  <a:txBody>
                    <a:bodyPr/>
                    <a:lstStyle/>
                    <a:p>
                      <a:pPr marL="0" marR="0" indent="0" algn="ctr">
                        <a:buNone/>
                        <a:defRPr lang="en-US" b="1" cap="none">
                          <a:solidFill>
                            <a:srgbClr val="FFFFFF"/>
                          </a:solidFill>
                        </a:defRPr>
                      </a:pPr>
                      <a:r>
                        <a:rPr lang="en-IN" sz="2000" cap="none" dirty="0">
                          <a:solidFill>
                            <a:schemeClr val="tx1"/>
                          </a:solidFill>
                          <a:latin typeface="Times New Roman" pitchFamily="1" charset="0"/>
                          <a:ea typeface="Calibri" pitchFamily="2" charset="0"/>
                          <a:cs typeface="Times New Roman" pitchFamily="1" charset="0"/>
                        </a:rPr>
                        <a:t>Sr. No.</a:t>
                      </a:r>
                    </a:p>
                  </a:txBody>
                  <a:tcPr marL="68580" marR="45720" marT="6858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bg1"/>
                    </a:solidFill>
                  </a:tcPr>
                </a:tc>
                <a:tc>
                  <a:txBody>
                    <a:bodyPr/>
                    <a:lstStyle/>
                    <a:p>
                      <a:pPr marL="0" marR="0" indent="0" algn="ctr">
                        <a:buNone/>
                        <a:defRPr lang="en-US" b="1" cap="none">
                          <a:solidFill>
                            <a:srgbClr val="FFFFFF"/>
                          </a:solidFill>
                        </a:defRPr>
                      </a:pPr>
                      <a:r>
                        <a:rPr lang="en-IN" sz="2000" cap="none">
                          <a:solidFill>
                            <a:schemeClr val="tx1"/>
                          </a:solidFill>
                          <a:latin typeface="Times New Roman" pitchFamily="1" charset="0"/>
                          <a:ea typeface="Calibri" pitchFamily="2" charset="0"/>
                          <a:cs typeface="Times New Roman" pitchFamily="1" charset="0"/>
                        </a:rPr>
                        <a:t>Target</a:t>
                      </a:r>
                    </a:p>
                  </a:txBody>
                  <a:tcPr marL="68580" marR="45720" marT="6858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bg1"/>
                    </a:solidFill>
                  </a:tcPr>
                </a:tc>
                <a:tc>
                  <a:txBody>
                    <a:bodyPr/>
                    <a:lstStyle/>
                    <a:p>
                      <a:pPr marL="0" marR="0" indent="0" algn="ctr">
                        <a:buNone/>
                        <a:defRPr lang="en-US" b="1" cap="none">
                          <a:solidFill>
                            <a:srgbClr val="FFFFFF"/>
                          </a:solidFill>
                        </a:defRPr>
                      </a:pPr>
                      <a:r>
                        <a:rPr lang="en-IN" sz="2000" cap="none">
                          <a:solidFill>
                            <a:schemeClr val="tx1"/>
                          </a:solidFill>
                          <a:latin typeface="Times New Roman" pitchFamily="1" charset="0"/>
                          <a:ea typeface="Calibri" pitchFamily="2" charset="0"/>
                          <a:cs typeface="Times New Roman" pitchFamily="1" charset="0"/>
                        </a:rPr>
                        <a:t>Month and Year</a:t>
                      </a:r>
                    </a:p>
                  </a:txBody>
                  <a:tcPr marL="68580" marR="45720" marT="6858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bg1"/>
                    </a:solidFill>
                  </a:tcPr>
                </a:tc>
                <a:extLst>
                  <a:ext uri="{0D108BD9-81ED-4DB2-BD59-A6C34878D82A}">
                    <a16:rowId xmlns:a16="http://schemas.microsoft.com/office/drawing/2014/main" val="10000"/>
                  </a:ext>
                  <a:ext uri="smNativeData">
                    <pr:rowheight xmlns:pr="smNativeData" xmlns="" xmlns:p15="http://schemas.microsoft.com/office/powerpoint/2012/main" xmlns:p14="http://schemas.microsoft.com/office/powerpoint/2010/main" xmlns:mc="http://schemas.openxmlformats.org/markup-compatibility/2006" dt="1726853461" type="min" val="448310"/>
                  </a:ext>
                </a:extLst>
              </a:tr>
              <a:tr h="519430">
                <a:tc>
                  <a:txBody>
                    <a:bodyPr/>
                    <a:lstStyle/>
                    <a:p>
                      <a:pPr marL="0" marR="0" indent="0" algn="ctr">
                        <a:buNone/>
                        <a:defRPr lang="en-US" cap="none">
                          <a:solidFill>
                            <a:srgbClr val="000000"/>
                          </a:solidFill>
                        </a:defRPr>
                      </a:pPr>
                      <a:r>
                        <a:rPr lang="en-IN" sz="2000" cap="none">
                          <a:solidFill>
                            <a:schemeClr val="tx1"/>
                          </a:solidFill>
                          <a:latin typeface="Times New Roman" pitchFamily="1" charset="0"/>
                          <a:ea typeface="Calibri" pitchFamily="2" charset="0"/>
                          <a:cs typeface="Times New Roman" pitchFamily="1" charset="0"/>
                        </a:rPr>
                        <a:t>1</a:t>
                      </a:r>
                    </a:p>
                  </a:txBody>
                  <a:tcPr marL="68580" marR="45720" marT="6858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bg1"/>
                    </a:solidFill>
                  </a:tcPr>
                </a:tc>
                <a:tc>
                  <a:txBody>
                    <a:bodyPr/>
                    <a:lstStyle/>
                    <a:p>
                      <a:pPr marL="0" marR="0" indent="0" algn="l" defTabSz="914400">
                        <a:lnSpc>
                          <a:spcPct val="100000"/>
                        </a:lnSpc>
                        <a:spcBef>
                          <a:spcPts val="0"/>
                        </a:spcBef>
                        <a:spcAft>
                          <a:spcPts val="0"/>
                        </a:spcAft>
                        <a:buNone/>
                        <a:tabLst/>
                        <a:defRPr lang="en-US" cap="none">
                          <a:solidFill>
                            <a:srgbClr val="000000"/>
                          </a:solidFill>
                        </a:defRPr>
                      </a:pPr>
                      <a:r>
                        <a:rPr lang="en-US" sz="2000" cap="none">
                          <a:latin typeface="Times New Roman" pitchFamily="1" charset="0"/>
                          <a:ea typeface="Calibri" pitchFamily="2" charset="0"/>
                          <a:cs typeface="Times New Roman" pitchFamily="1" charset="0"/>
                        </a:rPr>
                        <a:t>Publication (Review Paper) in Scopus/SCI Journal </a:t>
                      </a:r>
                    </a:p>
                  </a:txBody>
                  <a:tcPr marL="68580" marR="45720" marT="6858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bg1"/>
                    </a:solidFill>
                  </a:tcPr>
                </a:tc>
                <a:tc>
                  <a:txBody>
                    <a:bodyPr/>
                    <a:lstStyle/>
                    <a:p>
                      <a:pPr marL="0" marR="0" indent="0" algn="l">
                        <a:buNone/>
                        <a:defRPr lang="en-US" cap="none">
                          <a:solidFill>
                            <a:srgbClr val="000000"/>
                          </a:solidFill>
                        </a:defRPr>
                      </a:pPr>
                      <a:endParaRPr lang="en-IN" sz="2000" cap="none" dirty="0">
                        <a:solidFill>
                          <a:srgbClr val="FF0000"/>
                        </a:solidFill>
                        <a:latin typeface="Times New Roman" pitchFamily="1" charset="0"/>
                        <a:ea typeface="Calibri" pitchFamily="2" charset="0"/>
                        <a:cs typeface="Times New Roman" pitchFamily="1" charset="0"/>
                      </a:endParaRPr>
                    </a:p>
                  </a:txBody>
                  <a:tcPr marL="68580" marR="45720" marT="6858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bg1"/>
                    </a:solidFill>
                  </a:tcPr>
                </a:tc>
                <a:extLst>
                  <a:ext uri="{0D108BD9-81ED-4DB2-BD59-A6C34878D82A}">
                    <a16:rowId xmlns:a16="http://schemas.microsoft.com/office/drawing/2014/main" val="10001"/>
                  </a:ext>
                  <a:ext uri="smNativeData">
                    <pr:rowheight xmlns:pr="smNativeData" xmlns="" xmlns:p15="http://schemas.microsoft.com/office/powerpoint/2012/main" xmlns:p14="http://schemas.microsoft.com/office/powerpoint/2010/main" xmlns:mc="http://schemas.openxmlformats.org/markup-compatibility/2006" dt="1726853461" type="min" val="519430"/>
                  </a:ext>
                </a:extLst>
              </a:tr>
              <a:tr h="815975">
                <a:tc>
                  <a:txBody>
                    <a:bodyPr/>
                    <a:lstStyle/>
                    <a:p>
                      <a:pPr marL="0" marR="0" indent="0" algn="ctr">
                        <a:buNone/>
                        <a:defRPr lang="en-US" cap="none">
                          <a:solidFill>
                            <a:srgbClr val="000000"/>
                          </a:solidFill>
                        </a:defRPr>
                      </a:pPr>
                      <a:r>
                        <a:rPr lang="en-IN" sz="2000" cap="none">
                          <a:solidFill>
                            <a:schemeClr val="tx1"/>
                          </a:solidFill>
                          <a:latin typeface="Times New Roman" pitchFamily="1" charset="0"/>
                          <a:ea typeface="Calibri" pitchFamily="2" charset="0"/>
                          <a:cs typeface="Times New Roman" pitchFamily="1" charset="0"/>
                        </a:rPr>
                        <a:t>2</a:t>
                      </a:r>
                    </a:p>
                  </a:txBody>
                  <a:tcPr marL="68580" marR="45720" marT="6858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bg1"/>
                    </a:solidFill>
                  </a:tcPr>
                </a:tc>
                <a:tc>
                  <a:txBody>
                    <a:bodyPr/>
                    <a:lstStyle/>
                    <a:p>
                      <a:pPr marL="0" marR="0" indent="0" algn="l" defTabSz="914400">
                        <a:lnSpc>
                          <a:spcPct val="100000"/>
                        </a:lnSpc>
                        <a:spcBef>
                          <a:spcPts val="0"/>
                        </a:spcBef>
                        <a:spcAft>
                          <a:spcPts val="0"/>
                        </a:spcAft>
                        <a:buNone/>
                        <a:tabLst/>
                        <a:defRPr lang="en-US" cap="none">
                          <a:solidFill>
                            <a:srgbClr val="000000"/>
                          </a:solidFill>
                        </a:defRPr>
                      </a:pPr>
                      <a:r>
                        <a:rPr lang="en-US" sz="2000" cap="none">
                          <a:latin typeface="Times New Roman" pitchFamily="1" charset="0"/>
                          <a:ea typeface="Calibri" pitchFamily="2" charset="0"/>
                          <a:cs typeface="Times New Roman" pitchFamily="1" charset="0"/>
                        </a:rPr>
                        <a:t>Publication of Research Paper in IEEE Transaction/SCI/ SCOPUS Index Journal (One in each year)</a:t>
                      </a:r>
                    </a:p>
                  </a:txBody>
                  <a:tcPr marL="68580" marR="45720" marT="6858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bg1"/>
                    </a:solidFill>
                  </a:tcPr>
                </a:tc>
                <a:tc>
                  <a:txBody>
                    <a:bodyPr/>
                    <a:lstStyle/>
                    <a:p>
                      <a:pPr marL="0" marR="0" indent="0" algn="l">
                        <a:buNone/>
                        <a:defRPr lang="en-US" cap="none">
                          <a:solidFill>
                            <a:srgbClr val="000000"/>
                          </a:solidFill>
                        </a:defRPr>
                      </a:pPr>
                      <a:endParaRPr lang="en-IN" sz="2000" cap="none" dirty="0">
                        <a:solidFill>
                          <a:srgbClr val="FF0000"/>
                        </a:solidFill>
                        <a:latin typeface="Times New Roman" pitchFamily="1" charset="0"/>
                        <a:ea typeface="Calibri" pitchFamily="2" charset="0"/>
                        <a:cs typeface="Times New Roman" pitchFamily="1" charset="0"/>
                      </a:endParaRPr>
                    </a:p>
                  </a:txBody>
                  <a:tcPr marL="68580" marR="45720" marT="6858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bg1"/>
                    </a:solidFill>
                  </a:tcPr>
                </a:tc>
                <a:extLst>
                  <a:ext uri="{0D108BD9-81ED-4DB2-BD59-A6C34878D82A}">
                    <a16:rowId xmlns:a16="http://schemas.microsoft.com/office/drawing/2014/main" val="10002"/>
                  </a:ext>
                  <a:ext uri="smNativeData">
                    <pr:rowheight xmlns:pr="smNativeData" xmlns="" xmlns:p15="http://schemas.microsoft.com/office/powerpoint/2012/main" xmlns:p14="http://schemas.microsoft.com/office/powerpoint/2010/main" xmlns:mc="http://schemas.openxmlformats.org/markup-compatibility/2006" dt="1726853461" type="min" val="815975"/>
                  </a:ext>
                </a:extLst>
              </a:tr>
              <a:tr h="914400">
                <a:tc>
                  <a:txBody>
                    <a:bodyPr/>
                    <a:lstStyle/>
                    <a:p>
                      <a:pPr marL="0" marR="0" indent="0" algn="ctr">
                        <a:buNone/>
                        <a:defRPr lang="en-US" cap="none">
                          <a:solidFill>
                            <a:srgbClr val="000000"/>
                          </a:solidFill>
                        </a:defRPr>
                      </a:pPr>
                      <a:r>
                        <a:rPr lang="en-IN" sz="2000" cap="none">
                          <a:solidFill>
                            <a:schemeClr val="tx1"/>
                          </a:solidFill>
                          <a:latin typeface="Times New Roman" pitchFamily="1" charset="0"/>
                          <a:ea typeface="Calibri" pitchFamily="2" charset="0"/>
                          <a:cs typeface="Times New Roman" pitchFamily="1" charset="0"/>
                        </a:rPr>
                        <a:t>3</a:t>
                      </a:r>
                    </a:p>
                  </a:txBody>
                  <a:tcPr marL="68580" marR="45720" marT="6858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bg1"/>
                    </a:solidFill>
                  </a:tcPr>
                </a:tc>
                <a:tc>
                  <a:txBody>
                    <a:bodyPr/>
                    <a:lstStyle/>
                    <a:p>
                      <a:pPr marL="0" marR="0" indent="0" algn="l" defTabSz="914400">
                        <a:lnSpc>
                          <a:spcPct val="100000"/>
                        </a:lnSpc>
                        <a:spcBef>
                          <a:spcPts val="0"/>
                        </a:spcBef>
                        <a:spcAft>
                          <a:spcPts val="0"/>
                        </a:spcAft>
                        <a:buNone/>
                        <a:tabLst/>
                        <a:defRPr lang="en-US" cap="none">
                          <a:solidFill>
                            <a:srgbClr val="000000"/>
                          </a:solidFill>
                        </a:defRPr>
                      </a:pPr>
                      <a:r>
                        <a:rPr lang="en-US" sz="2000" cap="none">
                          <a:latin typeface="Times New Roman" pitchFamily="1" charset="0"/>
                          <a:ea typeface="Calibri" pitchFamily="2" charset="0"/>
                          <a:cs typeface="Times New Roman" pitchFamily="1" charset="0"/>
                        </a:rPr>
                        <a:t>Presentation and Publication in Reputed IEEE/AIP /Web of Science Conferences (One in Each Quarter)</a:t>
                      </a:r>
                    </a:p>
                  </a:txBody>
                  <a:tcPr marL="68580" marR="45720" marT="6858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bg1"/>
                    </a:solidFill>
                  </a:tcPr>
                </a:tc>
                <a:tc>
                  <a:txBody>
                    <a:bodyPr/>
                    <a:lstStyle/>
                    <a:p>
                      <a:pPr marL="0" marR="0" indent="0" algn="l">
                        <a:buNone/>
                        <a:defRPr lang="en-US" cap="none">
                          <a:solidFill>
                            <a:srgbClr val="000000"/>
                          </a:solidFill>
                        </a:defRPr>
                      </a:pPr>
                      <a:endParaRPr lang="en-IN" sz="2000" cap="none" dirty="0">
                        <a:solidFill>
                          <a:srgbClr val="FF0000"/>
                        </a:solidFill>
                        <a:latin typeface="Times New Roman" pitchFamily="1" charset="0"/>
                        <a:ea typeface="Calibri" pitchFamily="2" charset="0"/>
                        <a:cs typeface="Times New Roman" pitchFamily="1" charset="0"/>
                      </a:endParaRPr>
                    </a:p>
                  </a:txBody>
                  <a:tcPr marL="68580" marR="45720" marT="6858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bg1"/>
                    </a:solidFill>
                  </a:tcPr>
                </a:tc>
                <a:extLst>
                  <a:ext uri="{0D108BD9-81ED-4DB2-BD59-A6C34878D82A}">
                    <a16:rowId xmlns:a16="http://schemas.microsoft.com/office/drawing/2014/main" val="10003"/>
                  </a:ext>
                  <a:ext uri="smNativeData">
                    <pr:rowheight xmlns:pr="smNativeData" xmlns="" xmlns:p15="http://schemas.microsoft.com/office/powerpoint/2012/main" xmlns:p14="http://schemas.microsoft.com/office/powerpoint/2010/main" xmlns:mc="http://schemas.openxmlformats.org/markup-compatibility/2006" dt="1726853461" type="min" val="914400"/>
                  </a:ext>
                </a:extLst>
              </a:tr>
              <a:tr h="423545">
                <a:tc>
                  <a:txBody>
                    <a:bodyPr/>
                    <a:lstStyle/>
                    <a:p>
                      <a:pPr marL="0" marR="0" indent="0" algn="ctr">
                        <a:buNone/>
                        <a:defRPr lang="en-US" cap="none">
                          <a:solidFill>
                            <a:srgbClr val="000000"/>
                          </a:solidFill>
                        </a:defRPr>
                      </a:pPr>
                      <a:r>
                        <a:rPr lang="en-IN" sz="2000" cap="none">
                          <a:solidFill>
                            <a:schemeClr val="tx1"/>
                          </a:solidFill>
                          <a:latin typeface="Times New Roman" pitchFamily="1" charset="0"/>
                          <a:ea typeface="Calibri" pitchFamily="2" charset="0"/>
                          <a:cs typeface="Times New Roman" pitchFamily="1" charset="0"/>
                        </a:rPr>
                        <a:t>4</a:t>
                      </a:r>
                    </a:p>
                  </a:txBody>
                  <a:tcPr marL="68580" marR="45720" marT="6858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bg1"/>
                    </a:solidFill>
                  </a:tcPr>
                </a:tc>
                <a:tc>
                  <a:txBody>
                    <a:bodyPr/>
                    <a:lstStyle/>
                    <a:p>
                      <a:pPr marL="0" marR="0" indent="0" algn="l" defTabSz="914400">
                        <a:lnSpc>
                          <a:spcPct val="100000"/>
                        </a:lnSpc>
                        <a:spcBef>
                          <a:spcPts val="0"/>
                        </a:spcBef>
                        <a:spcAft>
                          <a:spcPts val="0"/>
                        </a:spcAft>
                        <a:buNone/>
                        <a:tabLst/>
                        <a:defRPr lang="en-US" cap="none">
                          <a:solidFill>
                            <a:srgbClr val="000000"/>
                          </a:solidFill>
                        </a:defRPr>
                      </a:pPr>
                      <a:r>
                        <a:rPr lang="en-US" sz="2000" cap="none">
                          <a:solidFill>
                            <a:schemeClr val="tx1"/>
                          </a:solidFill>
                          <a:latin typeface="Times New Roman" pitchFamily="1" charset="0"/>
                          <a:ea typeface="Calibri" pitchFamily="2" charset="0"/>
                          <a:cs typeface="Times New Roman" pitchFamily="1" charset="0"/>
                        </a:rPr>
                        <a:t>Patent 01 if required</a:t>
                      </a:r>
                    </a:p>
                  </a:txBody>
                  <a:tcPr marL="68580" marR="45720" marT="68580" anchor="ctr">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bg1"/>
                    </a:solidFill>
                  </a:tcPr>
                </a:tc>
                <a:tc>
                  <a:txBody>
                    <a:bodyPr/>
                    <a:lstStyle/>
                    <a:p>
                      <a:pPr marL="0" marR="0" indent="0" algn="l">
                        <a:buNone/>
                        <a:defRPr lang="en-US" cap="none">
                          <a:solidFill>
                            <a:srgbClr val="000000"/>
                          </a:solidFill>
                        </a:defRPr>
                      </a:pPr>
                      <a:endParaRPr lang="en-IN" sz="2000" cap="none">
                        <a:solidFill>
                          <a:srgbClr val="FF0000"/>
                        </a:solidFill>
                        <a:latin typeface="Times New Roman" pitchFamily="1" charset="0"/>
                        <a:ea typeface="Calibri" pitchFamily="2" charset="0"/>
                        <a:cs typeface="Times New Roman" pitchFamily="1" charset="0"/>
                      </a:endParaRPr>
                    </a:p>
                  </a:txBody>
                  <a:tcPr marL="68580" marR="45720" marT="6858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bg1"/>
                    </a:solidFill>
                  </a:tcPr>
                </a:tc>
                <a:extLst>
                  <a:ext uri="{0D108BD9-81ED-4DB2-BD59-A6C34878D82A}">
                    <a16:rowId xmlns:a16="http://schemas.microsoft.com/office/drawing/2014/main" val="10004"/>
                  </a:ext>
                  <a:ext uri="smNativeData">
                    <pr:rowheight xmlns:pr="smNativeData" xmlns="" xmlns:p15="http://schemas.microsoft.com/office/powerpoint/2012/main" xmlns:p14="http://schemas.microsoft.com/office/powerpoint/2010/main" xmlns:mc="http://schemas.openxmlformats.org/markup-compatibility/2006" dt="1726853461" type="min" val="423545"/>
                  </a:ext>
                </a:extLst>
              </a:tr>
              <a:tr h="448310">
                <a:tc>
                  <a:txBody>
                    <a:bodyPr/>
                    <a:lstStyle/>
                    <a:p>
                      <a:pPr marL="0" marR="0" indent="0" algn="ctr">
                        <a:buNone/>
                        <a:defRPr lang="en-US" cap="none">
                          <a:solidFill>
                            <a:srgbClr val="000000"/>
                          </a:solidFill>
                        </a:defRPr>
                      </a:pPr>
                      <a:r>
                        <a:rPr lang="en-IN" sz="2000" cap="none">
                          <a:solidFill>
                            <a:schemeClr val="tx1"/>
                          </a:solidFill>
                          <a:latin typeface="Times New Roman" pitchFamily="1" charset="0"/>
                          <a:ea typeface="Calibri" pitchFamily="2" charset="0"/>
                          <a:cs typeface="Times New Roman" pitchFamily="1" charset="0"/>
                        </a:rPr>
                        <a:t>5</a:t>
                      </a:r>
                    </a:p>
                  </a:txBody>
                  <a:tcPr marL="68580" marR="45720" marT="6858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bg1"/>
                    </a:solidFill>
                  </a:tcPr>
                </a:tc>
                <a:tc>
                  <a:txBody>
                    <a:bodyPr/>
                    <a:lstStyle/>
                    <a:p>
                      <a:pPr marL="0" marR="0" indent="0" algn="l" defTabSz="914400">
                        <a:lnSpc>
                          <a:spcPct val="100000"/>
                        </a:lnSpc>
                        <a:spcBef>
                          <a:spcPts val="0"/>
                        </a:spcBef>
                        <a:spcAft>
                          <a:spcPts val="0"/>
                        </a:spcAft>
                        <a:buNone/>
                        <a:tabLst/>
                        <a:defRPr lang="en-US" cap="none">
                          <a:solidFill>
                            <a:srgbClr val="000000"/>
                          </a:solidFill>
                        </a:defRPr>
                      </a:pPr>
                      <a:r>
                        <a:rPr lang="en-US" sz="2000" cap="none">
                          <a:latin typeface="Times New Roman" pitchFamily="1" charset="0"/>
                          <a:ea typeface="Calibri" pitchFamily="2" charset="0"/>
                          <a:cs typeface="Times New Roman" pitchFamily="1" charset="0"/>
                        </a:rPr>
                        <a:t>Copyright at least 01</a:t>
                      </a:r>
                    </a:p>
                  </a:txBody>
                  <a:tcPr marL="68580" marR="45720" marT="6858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bg1"/>
                    </a:solidFill>
                  </a:tcPr>
                </a:tc>
                <a:tc>
                  <a:txBody>
                    <a:bodyPr/>
                    <a:lstStyle/>
                    <a:p>
                      <a:pPr marL="0" marR="0" indent="0" algn="l">
                        <a:buNone/>
                        <a:defRPr lang="en-US" cap="none">
                          <a:solidFill>
                            <a:srgbClr val="000000"/>
                          </a:solidFill>
                        </a:defRPr>
                      </a:pPr>
                      <a:endParaRPr lang="en-IN" sz="2000" cap="none" dirty="0">
                        <a:solidFill>
                          <a:srgbClr val="FF0000"/>
                        </a:solidFill>
                        <a:latin typeface="Times New Roman" pitchFamily="1" charset="0"/>
                        <a:ea typeface="Calibri" pitchFamily="2" charset="0"/>
                        <a:cs typeface="Times New Roman" pitchFamily="1" charset="0"/>
                      </a:endParaRPr>
                    </a:p>
                  </a:txBody>
                  <a:tcPr marL="68580" marR="45720" marT="6858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bg1"/>
                    </a:solidFill>
                  </a:tcPr>
                </a:tc>
                <a:extLst>
                  <a:ext uri="{0D108BD9-81ED-4DB2-BD59-A6C34878D82A}">
                    <a16:rowId xmlns:a16="http://schemas.microsoft.com/office/drawing/2014/main" val="10005"/>
                  </a:ext>
                  <a:ext uri="smNativeData">
                    <pr:rowheight xmlns:pr="smNativeData" xmlns="" xmlns:p15="http://schemas.microsoft.com/office/powerpoint/2012/main" xmlns:p14="http://schemas.microsoft.com/office/powerpoint/2010/main" xmlns:mc="http://schemas.openxmlformats.org/markup-compatibility/2006" dt="1726853461" type="min" val="448310"/>
                  </a:ext>
                </a:extLst>
              </a:tr>
              <a:tr h="448310">
                <a:tc>
                  <a:txBody>
                    <a:bodyPr/>
                    <a:lstStyle/>
                    <a:p>
                      <a:pPr marL="0" marR="0" indent="0" algn="ctr">
                        <a:buNone/>
                        <a:defRPr lang="en-US" cap="none">
                          <a:solidFill>
                            <a:srgbClr val="000000"/>
                          </a:solidFill>
                        </a:defRPr>
                      </a:pPr>
                      <a:r>
                        <a:rPr lang="en-IN" sz="2000" cap="none"/>
                        <a:t>6</a:t>
                      </a:r>
                    </a:p>
                  </a:txBody>
                  <a:tcPr marL="68580" marR="45720" marT="6858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bg1"/>
                    </a:solidFill>
                  </a:tcPr>
                </a:tc>
                <a:tc>
                  <a:txBody>
                    <a:bodyPr/>
                    <a:lstStyle/>
                    <a:p>
                      <a:pPr marL="0" marR="0" indent="0" algn="l" defTabSz="914400">
                        <a:lnSpc>
                          <a:spcPct val="100000"/>
                        </a:lnSpc>
                        <a:spcBef>
                          <a:spcPts val="0"/>
                        </a:spcBef>
                        <a:spcAft>
                          <a:spcPts val="0"/>
                        </a:spcAft>
                        <a:buNone/>
                        <a:tabLst/>
                        <a:defRPr lang="en-US" cap="none">
                          <a:solidFill>
                            <a:srgbClr val="000000"/>
                          </a:solidFill>
                        </a:defRPr>
                      </a:pPr>
                      <a:r>
                        <a:rPr lang="en-US" sz="2000" cap="none">
                          <a:latin typeface="Times New Roman" pitchFamily="1" charset="0"/>
                          <a:ea typeface="Calibri" pitchFamily="2" charset="0"/>
                          <a:cs typeface="Times New Roman" pitchFamily="1" charset="0"/>
                        </a:rPr>
                        <a:t>External Funding Project at least 01</a:t>
                      </a:r>
                    </a:p>
                  </a:txBody>
                  <a:tcPr marL="68580" marR="45720" marT="6858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bg1"/>
                    </a:solidFill>
                  </a:tcPr>
                </a:tc>
                <a:tc>
                  <a:txBody>
                    <a:bodyPr/>
                    <a:lstStyle/>
                    <a:p>
                      <a:pPr marL="0" marR="0" indent="0" algn="l">
                        <a:buNone/>
                        <a:defRPr lang="en-US" cap="none">
                          <a:solidFill>
                            <a:srgbClr val="000000"/>
                          </a:solidFill>
                        </a:defRPr>
                      </a:pPr>
                      <a:endParaRPr lang="en-IN" sz="2000" cap="none" dirty="0">
                        <a:solidFill>
                          <a:srgbClr val="FF0000"/>
                        </a:solidFill>
                        <a:latin typeface="Times New Roman" pitchFamily="1" charset="0"/>
                        <a:ea typeface="Calibri" pitchFamily="2" charset="0"/>
                        <a:cs typeface="Times New Roman" pitchFamily="1" charset="0"/>
                      </a:endParaRPr>
                    </a:p>
                  </a:txBody>
                  <a:tcPr marL="68580" marR="45720" marT="6858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solidFill>
                      <a:schemeClr val="bg1"/>
                    </a:solidFill>
                  </a:tcPr>
                </a:tc>
                <a:extLst>
                  <a:ext uri="{0D108BD9-81ED-4DB2-BD59-A6C34878D82A}">
                    <a16:rowId xmlns:a16="http://schemas.microsoft.com/office/drawing/2014/main" val="10006"/>
                  </a:ext>
                  <a:ext uri="smNativeData">
                    <pr:rowheight xmlns:pr="smNativeData" xmlns="" xmlns:p15="http://schemas.microsoft.com/office/powerpoint/2012/main" xmlns:p14="http://schemas.microsoft.com/office/powerpoint/2010/main" xmlns:mc="http://schemas.openxmlformats.org/markup-compatibility/2006" dt="1726853461" type="min" val="448310"/>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3400" y="1143000"/>
          <a:ext cx="8324850" cy="4185285"/>
        </p:xfrm>
        <a:graphic>
          <a:graphicData uri="http://schemas.openxmlformats.org/drawingml/2006/table">
            <a:tbl>
              <a:tblPr>
                <a:noFill/>
              </a:tblPr>
              <a:tblGrid>
                <a:gridCol w="600075">
                  <a:extLst>
                    <a:ext uri="{9D8B030D-6E8A-4147-A177-3AD203B41FA5}">
                      <a16:colId xmlns:a16="http://schemas.microsoft.com/office/drawing/2014/main" val="20000"/>
                    </a:ext>
                  </a:extLst>
                </a:gridCol>
                <a:gridCol w="5713095">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tblGrid>
              <a:tr h="630555">
                <a:tc>
                  <a:txBody>
                    <a:bodyPr/>
                    <a:lstStyle/>
                    <a:p>
                      <a:pPr marL="0" marR="0" indent="0" algn="l">
                        <a:buNone/>
                        <a:defRPr lang="en-US" b="1" cap="none">
                          <a:solidFill>
                            <a:srgbClr val="FFFFFF"/>
                          </a:solidFill>
                        </a:defRPr>
                      </a:pPr>
                      <a:r>
                        <a:rPr lang="en-US" sz="2000" cap="none">
                          <a:latin typeface="Times New Roman" pitchFamily="1" charset="0"/>
                          <a:ea typeface="Calibri" pitchFamily="2" charset="0"/>
                          <a:cs typeface="Times New Roman" pitchFamily="1" charset="0"/>
                        </a:rPr>
                        <a:t> S no</a:t>
                      </a:r>
                    </a:p>
                  </a:txBody>
                  <a:tcPr marL="90170" marR="45085" marT="90170"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a:txBody>
                    <a:bodyPr/>
                    <a:lstStyle/>
                    <a:p>
                      <a:pPr marL="0" marR="0" indent="0" algn="l">
                        <a:buNone/>
                        <a:defRPr lang="en-US" b="1" cap="none">
                          <a:solidFill>
                            <a:srgbClr val="FFFFFF"/>
                          </a:solidFill>
                        </a:defRPr>
                      </a:pPr>
                      <a:r>
                        <a:rPr lang="en-US" sz="2000" cap="none">
                          <a:latin typeface="Times New Roman" pitchFamily="1" charset="0"/>
                          <a:ea typeface="Calibri" pitchFamily="2" charset="0"/>
                          <a:cs typeface="Times New Roman" pitchFamily="1" charset="0"/>
                        </a:rPr>
                        <a:t>Point </a:t>
                      </a:r>
                    </a:p>
                  </a:txBody>
                  <a:tcPr marL="90170" marR="45085" marT="90170"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tc>
                  <a:txBody>
                    <a:bodyPr/>
                    <a:lstStyle/>
                    <a:p>
                      <a:pPr marL="0" marR="0" indent="0" algn="l">
                        <a:buNone/>
                        <a:defRPr lang="en-US" b="1" cap="none">
                          <a:solidFill>
                            <a:srgbClr val="FFFFFF"/>
                          </a:solidFill>
                        </a:defRPr>
                      </a:pPr>
                      <a:r>
                        <a:rPr lang="en-US" sz="2000" cap="none">
                          <a:latin typeface="Times New Roman" pitchFamily="1" charset="0"/>
                          <a:ea typeface="Calibri" pitchFamily="2" charset="0"/>
                          <a:cs typeface="Times New Roman" pitchFamily="1" charset="0"/>
                        </a:rPr>
                        <a:t>Compliance </a:t>
                      </a:r>
                    </a:p>
                  </a:txBody>
                  <a:tcPr marL="90170" marR="45085" marT="90170"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38100" cap="flat" cmpd="sng" algn="ctr">
                      <a:solidFill>
                        <a:srgbClr val="FFFFFF"/>
                      </a:solidFill>
                      <a:prstDash val="solid"/>
                      <a:headEnd type="none"/>
                      <a:tailEnd type="none"/>
                    </a:lnB>
                    <a:lnTlToBr>
                      <a:noFill/>
                    </a:lnTlToBr>
                    <a:lnBlToTr>
                      <a:noFill/>
                    </a:lnBlToTr>
                    <a:solidFill>
                      <a:schemeClr val="accent1"/>
                    </a:solidFill>
                  </a:tcPr>
                </a:tc>
                <a:extLst>
                  <a:ext uri="{0D108BD9-81ED-4DB2-BD59-A6C34878D82A}">
                    <a16:rowId xmlns:a16="http://schemas.microsoft.com/office/drawing/2014/main" val="10000"/>
                  </a:ext>
                  <a:ext uri="smNativeData">
                    <pr:rowheight xmlns:pr="smNativeData" xmlns="" xmlns:p15="http://schemas.microsoft.com/office/powerpoint/2012/main" xmlns:p14="http://schemas.microsoft.com/office/powerpoint/2010/main" xmlns:mc="http://schemas.openxmlformats.org/markup-compatibility/2006" dt="1726853461" type="min" val="630555"/>
                  </a:ext>
                </a:extLst>
              </a:tr>
              <a:tr h="356235">
                <a:tc>
                  <a:txBody>
                    <a:bodyPr/>
                    <a:lstStyle/>
                    <a:p>
                      <a:pPr marL="0" marR="0" indent="0" algn="l">
                        <a:buNone/>
                        <a:defRPr lang="en-US" cap="none">
                          <a:solidFill>
                            <a:srgbClr val="000000"/>
                          </a:solidFill>
                        </a:defRPr>
                      </a:pPr>
                      <a:r>
                        <a:rPr lang="en-US" sz="2000" cap="none">
                          <a:latin typeface="Times New Roman" pitchFamily="1" charset="0"/>
                          <a:ea typeface="Calibri" pitchFamily="2" charset="0"/>
                          <a:cs typeface="Times New Roman" pitchFamily="1" charset="0"/>
                        </a:rPr>
                        <a:t>1</a:t>
                      </a:r>
                    </a:p>
                  </a:txBody>
                  <a:tcPr marL="90170" marR="45085" marT="90170"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38100" cap="flat" cmpd="sng" algn="ctr">
                      <a:solidFill>
                        <a:srgbClr val="FFFFFF"/>
                      </a:solidFill>
                      <a:prstDash val="solid"/>
                      <a:round/>
                      <a:headEnd type="none" w="med" len="med"/>
                      <a:tailEnd type="none" w="med" len="med"/>
                    </a:lnT>
                    <a:lnB w="12700" cap="flat" cmpd="sng" algn="ctr">
                      <a:solidFill>
                        <a:srgbClr val="FFFFFF"/>
                      </a:solidFill>
                      <a:prstDash val="solid"/>
                      <a:headEnd type="none"/>
                      <a:tailEnd type="none"/>
                    </a:lnB>
                    <a:lnTlToBr>
                      <a:noFill/>
                    </a:lnTlToBr>
                    <a:lnBlToTr>
                      <a:noFill/>
                    </a:lnBlToTr>
                    <a:solidFill>
                      <a:srgbClr val="D1D8E8"/>
                    </a:solidFill>
                  </a:tcPr>
                </a:tc>
                <a:tc>
                  <a:txBody>
                    <a:bodyPr/>
                    <a:lstStyle/>
                    <a:p>
                      <a:pPr marL="0" marR="0" indent="0" algn="l">
                        <a:buNone/>
                        <a:defRPr lang="en-US" cap="none">
                          <a:solidFill>
                            <a:srgbClr val="000000"/>
                          </a:solidFill>
                        </a:defRPr>
                      </a:pPr>
                      <a:r>
                        <a:rPr lang="en-US" sz="2000" cap="none">
                          <a:latin typeface="Times New Roman" pitchFamily="1" charset="0"/>
                          <a:ea typeface="Calibri" pitchFamily="2" charset="0"/>
                          <a:cs typeface="Times New Roman" pitchFamily="1" charset="0"/>
                        </a:rPr>
                        <a:t>Is research gap identified?</a:t>
                      </a:r>
                    </a:p>
                  </a:txBody>
                  <a:tcPr marL="90170" marR="45085" marT="90170"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38100" cap="flat" cmpd="sng" algn="ctr">
                      <a:solidFill>
                        <a:srgbClr val="FFFFFF"/>
                      </a:solidFill>
                      <a:prstDash val="solid"/>
                      <a:round/>
                      <a:headEnd type="none" w="med" len="med"/>
                      <a:tailEnd type="none" w="med" len="med"/>
                    </a:lnT>
                    <a:lnB w="12700" cap="flat" cmpd="sng" algn="ctr">
                      <a:solidFill>
                        <a:srgbClr val="FFFFFF"/>
                      </a:solidFill>
                      <a:prstDash val="solid"/>
                      <a:headEnd type="none"/>
                      <a:tailEnd type="none"/>
                    </a:lnB>
                    <a:lnTlToBr>
                      <a:noFill/>
                    </a:lnTlToBr>
                    <a:lnBlToTr>
                      <a:noFill/>
                    </a:lnBlToTr>
                    <a:solidFill>
                      <a:srgbClr val="D1D8E8"/>
                    </a:solidFill>
                  </a:tcPr>
                </a:tc>
                <a:tc>
                  <a:txBody>
                    <a:bodyPr/>
                    <a:lstStyle/>
                    <a:p>
                      <a:pPr marL="0" marR="0" indent="0" algn="l">
                        <a:buNone/>
                        <a:defRPr lang="en-US" cap="none">
                          <a:solidFill>
                            <a:srgbClr val="000000"/>
                          </a:solidFill>
                        </a:defRPr>
                      </a:pPr>
                      <a:r>
                        <a:rPr lang="en-US" sz="2000" cap="none">
                          <a:latin typeface="Times New Roman" pitchFamily="1" charset="0"/>
                          <a:ea typeface="Calibri" pitchFamily="2" charset="0"/>
                          <a:cs typeface="Times New Roman" pitchFamily="1" charset="0"/>
                        </a:rPr>
                        <a:t>Yes</a:t>
                      </a:r>
                    </a:p>
                  </a:txBody>
                  <a:tcPr marL="90170" marR="45085" marT="90170"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38100" cap="flat" cmpd="sng" algn="ctr">
                      <a:solidFill>
                        <a:srgbClr val="FFFFFF"/>
                      </a:solidFill>
                      <a:prstDash val="solid"/>
                      <a:round/>
                      <a:headEnd type="none" w="med" len="med"/>
                      <a:tailEnd type="none" w="med" len="med"/>
                    </a:lnT>
                    <a:lnB w="12700" cap="flat" cmpd="sng" algn="ctr">
                      <a:solidFill>
                        <a:srgbClr val="FFFFFF"/>
                      </a:solidFill>
                      <a:prstDash val="solid"/>
                      <a:headEnd type="none"/>
                      <a:tailEnd type="none"/>
                    </a:lnB>
                    <a:lnTlToBr>
                      <a:noFill/>
                    </a:lnTlToBr>
                    <a:lnBlToTr>
                      <a:noFill/>
                    </a:lnBlToTr>
                    <a:solidFill>
                      <a:srgbClr val="D1D8E8"/>
                    </a:solidFill>
                  </a:tcPr>
                </a:tc>
                <a:extLst>
                  <a:ext uri="{0D108BD9-81ED-4DB2-BD59-A6C34878D82A}">
                    <a16:rowId xmlns:a16="http://schemas.microsoft.com/office/drawing/2014/main" val="10001"/>
                  </a:ext>
                  <a:ext uri="smNativeData">
                    <pr:rowheight xmlns:pr="smNativeData" xmlns="" xmlns:p15="http://schemas.microsoft.com/office/powerpoint/2012/main" xmlns:p14="http://schemas.microsoft.com/office/powerpoint/2010/main" xmlns:mc="http://schemas.openxmlformats.org/markup-compatibility/2006" dt="1726853461" type="min" val="356235"/>
                  </a:ext>
                </a:extLst>
              </a:tr>
              <a:tr h="630555">
                <a:tc>
                  <a:txBody>
                    <a:bodyPr/>
                    <a:lstStyle/>
                    <a:p>
                      <a:pPr marL="0" marR="0" indent="0" algn="l">
                        <a:buNone/>
                        <a:defRPr lang="en-US" cap="none">
                          <a:solidFill>
                            <a:srgbClr val="000000"/>
                          </a:solidFill>
                        </a:defRPr>
                      </a:pPr>
                      <a:r>
                        <a:rPr lang="en-US" sz="2000" cap="none">
                          <a:latin typeface="Times New Roman" pitchFamily="1" charset="0"/>
                          <a:ea typeface="Calibri" pitchFamily="2" charset="0"/>
                          <a:cs typeface="Times New Roman" pitchFamily="1" charset="0"/>
                        </a:rPr>
                        <a:t>2</a:t>
                      </a:r>
                    </a:p>
                  </a:txBody>
                  <a:tcPr marL="90170" marR="45085" marT="90170"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9EDF4"/>
                    </a:solidFill>
                  </a:tcPr>
                </a:tc>
                <a:tc>
                  <a:txBody>
                    <a:bodyPr/>
                    <a:lstStyle/>
                    <a:p>
                      <a:pPr marL="0" marR="0" indent="0" algn="l" defTabSz="914400">
                        <a:lnSpc>
                          <a:spcPct val="100000"/>
                        </a:lnSpc>
                        <a:spcBef>
                          <a:spcPts val="0"/>
                        </a:spcBef>
                        <a:spcAft>
                          <a:spcPts val="0"/>
                        </a:spcAft>
                        <a:buNone/>
                        <a:tabLst/>
                        <a:defRPr lang="en-US" cap="none">
                          <a:solidFill>
                            <a:srgbClr val="000000"/>
                          </a:solidFill>
                        </a:defRPr>
                      </a:pPr>
                      <a:r>
                        <a:rPr lang="en-US" sz="2000" cap="none">
                          <a:latin typeface="Times New Roman" pitchFamily="1" charset="0"/>
                          <a:ea typeface="Calibri" pitchFamily="2" charset="0"/>
                          <a:cs typeface="Times New Roman" pitchFamily="1" charset="0"/>
                        </a:rPr>
                        <a:t>Is the research question is in tune with research gap?</a:t>
                      </a:r>
                    </a:p>
                  </a:txBody>
                  <a:tcPr marL="90170" marR="45085" marT="90170"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9EDF4"/>
                    </a:solidFill>
                  </a:tcPr>
                </a:tc>
                <a:tc>
                  <a:txBody>
                    <a:bodyPr/>
                    <a:lstStyle/>
                    <a:p>
                      <a:pPr marL="0" marR="0" indent="0" algn="l">
                        <a:buNone/>
                        <a:defRPr lang="en-US" cap="none">
                          <a:solidFill>
                            <a:srgbClr val="000000"/>
                          </a:solidFill>
                        </a:defRPr>
                      </a:pPr>
                      <a:r>
                        <a:rPr lang="en-US" sz="2000" cap="none">
                          <a:latin typeface="Times New Roman" pitchFamily="1" charset="0"/>
                          <a:ea typeface="Calibri" pitchFamily="2" charset="0"/>
                          <a:cs typeface="Times New Roman" pitchFamily="1" charset="0"/>
                        </a:rPr>
                        <a:t>Yes</a:t>
                      </a:r>
                    </a:p>
                  </a:txBody>
                  <a:tcPr marL="90170" marR="45085" marT="90170"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9EDF4"/>
                    </a:solidFill>
                  </a:tcPr>
                </a:tc>
                <a:extLst>
                  <a:ext uri="{0D108BD9-81ED-4DB2-BD59-A6C34878D82A}">
                    <a16:rowId xmlns:a16="http://schemas.microsoft.com/office/drawing/2014/main" val="10002"/>
                  </a:ext>
                  <a:ext uri="smNativeData">
                    <pr:rowheight xmlns:pr="smNativeData" xmlns="" xmlns:p15="http://schemas.microsoft.com/office/powerpoint/2012/main" xmlns:p14="http://schemas.microsoft.com/office/powerpoint/2010/main" xmlns:mc="http://schemas.openxmlformats.org/markup-compatibility/2006" dt="1726853461" type="min" val="630555"/>
                  </a:ext>
                </a:extLst>
              </a:tr>
              <a:tr h="407670">
                <a:tc>
                  <a:txBody>
                    <a:bodyPr/>
                    <a:lstStyle/>
                    <a:p>
                      <a:pPr marL="0" marR="0" indent="0" algn="l">
                        <a:buNone/>
                        <a:defRPr lang="en-US" cap="none">
                          <a:solidFill>
                            <a:srgbClr val="000000"/>
                          </a:solidFill>
                        </a:defRPr>
                      </a:pPr>
                      <a:r>
                        <a:rPr lang="en-US" sz="2000" cap="none">
                          <a:latin typeface="Times New Roman" pitchFamily="1" charset="0"/>
                          <a:ea typeface="Calibri" pitchFamily="2" charset="0"/>
                          <a:cs typeface="Times New Roman" pitchFamily="1" charset="0"/>
                        </a:rPr>
                        <a:t>3</a:t>
                      </a:r>
                    </a:p>
                  </a:txBody>
                  <a:tcPr marL="90170" marR="45085" marT="90170"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D1D8E8"/>
                    </a:solidFill>
                  </a:tcPr>
                </a:tc>
                <a:tc>
                  <a:txBody>
                    <a:bodyPr/>
                    <a:lstStyle/>
                    <a:p>
                      <a:pPr marL="0" marR="0" indent="0" algn="l">
                        <a:buNone/>
                        <a:defRPr lang="en-US" cap="none">
                          <a:solidFill>
                            <a:srgbClr val="000000"/>
                          </a:solidFill>
                        </a:defRPr>
                      </a:pPr>
                      <a:r>
                        <a:rPr lang="en-US" sz="2000" cap="none">
                          <a:latin typeface="Times New Roman" pitchFamily="1" charset="0"/>
                          <a:ea typeface="Calibri" pitchFamily="2" charset="0"/>
                          <a:cs typeface="Times New Roman" pitchFamily="1" charset="0"/>
                        </a:rPr>
                        <a:t>Is the hypothesis in tune with the research question?</a:t>
                      </a:r>
                    </a:p>
                  </a:txBody>
                  <a:tcPr marL="90170" marR="45085" marT="90170"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D1D8E8"/>
                    </a:solidFill>
                  </a:tcPr>
                </a:tc>
                <a:tc>
                  <a:txBody>
                    <a:bodyPr/>
                    <a:lstStyle/>
                    <a:p>
                      <a:pPr marL="0" marR="0" indent="0" algn="l">
                        <a:buNone/>
                        <a:defRPr lang="en-US" cap="none">
                          <a:solidFill>
                            <a:srgbClr val="000000"/>
                          </a:solidFill>
                        </a:defRPr>
                      </a:pPr>
                      <a:r>
                        <a:rPr lang="en-US" sz="2000" cap="none">
                          <a:latin typeface="Times New Roman" pitchFamily="1" charset="0"/>
                          <a:ea typeface="Calibri" pitchFamily="2" charset="0"/>
                          <a:cs typeface="Times New Roman" pitchFamily="1" charset="0"/>
                        </a:rPr>
                        <a:t>Yes</a:t>
                      </a:r>
                    </a:p>
                  </a:txBody>
                  <a:tcPr marL="90170" marR="45085" marT="90170"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D1D8E8"/>
                    </a:solidFill>
                  </a:tcPr>
                </a:tc>
                <a:extLst>
                  <a:ext uri="{0D108BD9-81ED-4DB2-BD59-A6C34878D82A}">
                    <a16:rowId xmlns:a16="http://schemas.microsoft.com/office/drawing/2014/main" val="10003"/>
                  </a:ext>
                  <a:ext uri="smNativeData">
                    <pr:rowheight xmlns:pr="smNativeData" xmlns="" xmlns:p15="http://schemas.microsoft.com/office/powerpoint/2012/main" xmlns:p14="http://schemas.microsoft.com/office/powerpoint/2010/main" xmlns:mc="http://schemas.openxmlformats.org/markup-compatibility/2006" dt="1726853461" type="min" val="407670"/>
                  </a:ext>
                </a:extLst>
              </a:tr>
              <a:tr h="630555">
                <a:tc>
                  <a:txBody>
                    <a:bodyPr/>
                    <a:lstStyle/>
                    <a:p>
                      <a:pPr marL="0" marR="0" indent="0" algn="l">
                        <a:buNone/>
                        <a:defRPr lang="en-US" cap="none">
                          <a:solidFill>
                            <a:srgbClr val="000000"/>
                          </a:solidFill>
                        </a:defRPr>
                      </a:pPr>
                      <a:r>
                        <a:rPr lang="en-US" sz="2000" cap="none">
                          <a:latin typeface="Times New Roman" pitchFamily="1" charset="0"/>
                          <a:ea typeface="Calibri" pitchFamily="2" charset="0"/>
                          <a:cs typeface="Times New Roman" pitchFamily="1" charset="0"/>
                        </a:rPr>
                        <a:t>4</a:t>
                      </a:r>
                    </a:p>
                  </a:txBody>
                  <a:tcPr marL="90170" marR="45085" marT="90170"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9EDF4"/>
                    </a:solidFill>
                  </a:tcPr>
                </a:tc>
                <a:tc>
                  <a:txBody>
                    <a:bodyPr/>
                    <a:lstStyle/>
                    <a:p>
                      <a:pPr marL="0" marR="0" indent="0" algn="l" defTabSz="914400">
                        <a:lnSpc>
                          <a:spcPct val="100000"/>
                        </a:lnSpc>
                        <a:spcBef>
                          <a:spcPts val="0"/>
                        </a:spcBef>
                        <a:spcAft>
                          <a:spcPts val="0"/>
                        </a:spcAft>
                        <a:buNone/>
                        <a:tabLst/>
                        <a:defRPr lang="en-US" cap="none">
                          <a:solidFill>
                            <a:srgbClr val="000000"/>
                          </a:solidFill>
                        </a:defRPr>
                      </a:pPr>
                      <a:r>
                        <a:rPr lang="en-US" sz="2000" cap="none">
                          <a:latin typeface="Times New Roman" pitchFamily="1" charset="0"/>
                          <a:ea typeface="Calibri" pitchFamily="2" charset="0"/>
                          <a:cs typeface="Times New Roman" pitchFamily="1" charset="0"/>
                        </a:rPr>
                        <a:t>Is the study design commensurate with the research question?</a:t>
                      </a:r>
                    </a:p>
                  </a:txBody>
                  <a:tcPr marL="90170" marR="45085" marT="90170"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9EDF4"/>
                    </a:solidFill>
                  </a:tcPr>
                </a:tc>
                <a:tc>
                  <a:txBody>
                    <a:bodyPr/>
                    <a:lstStyle/>
                    <a:p>
                      <a:pPr marL="0" marR="0" indent="0" algn="l">
                        <a:buNone/>
                        <a:defRPr lang="en-US" cap="none">
                          <a:solidFill>
                            <a:srgbClr val="000000"/>
                          </a:solidFill>
                        </a:defRPr>
                      </a:pPr>
                      <a:r>
                        <a:rPr lang="en-US" sz="2000" cap="none">
                          <a:latin typeface="Times New Roman" pitchFamily="1" charset="0"/>
                          <a:ea typeface="Calibri" pitchFamily="2" charset="0"/>
                          <a:cs typeface="Times New Roman" pitchFamily="1" charset="0"/>
                        </a:rPr>
                        <a:t>Yes</a:t>
                      </a:r>
                    </a:p>
                  </a:txBody>
                  <a:tcPr marL="90170" marR="45085" marT="90170"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9EDF4"/>
                    </a:solidFill>
                  </a:tcPr>
                </a:tc>
                <a:extLst>
                  <a:ext uri="{0D108BD9-81ED-4DB2-BD59-A6C34878D82A}">
                    <a16:rowId xmlns:a16="http://schemas.microsoft.com/office/drawing/2014/main" val="10004"/>
                  </a:ext>
                  <a:ext uri="smNativeData">
                    <pr:rowheight xmlns:pr="smNativeData" xmlns="" xmlns:p15="http://schemas.microsoft.com/office/powerpoint/2012/main" xmlns:p14="http://schemas.microsoft.com/office/powerpoint/2010/main" xmlns:mc="http://schemas.openxmlformats.org/markup-compatibility/2006" dt="1726853461" type="min" val="630555"/>
                  </a:ext>
                </a:extLst>
              </a:tr>
              <a:tr h="356235">
                <a:tc>
                  <a:txBody>
                    <a:bodyPr/>
                    <a:lstStyle/>
                    <a:p>
                      <a:pPr marL="0" marR="0" indent="0" algn="l">
                        <a:buNone/>
                        <a:defRPr lang="en-US" cap="none">
                          <a:solidFill>
                            <a:srgbClr val="000000"/>
                          </a:solidFill>
                        </a:defRPr>
                      </a:pPr>
                      <a:r>
                        <a:rPr lang="en-US" sz="2000" cap="none">
                          <a:latin typeface="Times New Roman" pitchFamily="1" charset="0"/>
                          <a:ea typeface="Calibri" pitchFamily="2" charset="0"/>
                          <a:cs typeface="Times New Roman" pitchFamily="1" charset="0"/>
                        </a:rPr>
                        <a:t>5</a:t>
                      </a:r>
                    </a:p>
                  </a:txBody>
                  <a:tcPr marL="90170" marR="45085" marT="90170"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D1D8E8"/>
                    </a:solidFill>
                  </a:tcPr>
                </a:tc>
                <a:tc>
                  <a:txBody>
                    <a:bodyPr/>
                    <a:lstStyle/>
                    <a:p>
                      <a:pPr marL="0" marR="0" indent="0" algn="l">
                        <a:buNone/>
                        <a:defRPr lang="en-US" cap="none">
                          <a:solidFill>
                            <a:srgbClr val="000000"/>
                          </a:solidFill>
                        </a:defRPr>
                      </a:pPr>
                      <a:r>
                        <a:rPr lang="en-US" sz="2000" cap="none">
                          <a:latin typeface="Times New Roman" pitchFamily="1" charset="0"/>
                          <a:ea typeface="Calibri" pitchFamily="2" charset="0"/>
                          <a:cs typeface="Times New Roman" pitchFamily="1" charset="0"/>
                        </a:rPr>
                        <a:t>Is the study feasible ?</a:t>
                      </a:r>
                    </a:p>
                  </a:txBody>
                  <a:tcPr marL="90170" marR="45085" marT="90170"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D1D8E8"/>
                    </a:solidFill>
                  </a:tcPr>
                </a:tc>
                <a:tc>
                  <a:txBody>
                    <a:bodyPr/>
                    <a:lstStyle/>
                    <a:p>
                      <a:pPr marL="0" marR="0" indent="0" algn="l">
                        <a:buNone/>
                        <a:defRPr lang="en-US" cap="none">
                          <a:solidFill>
                            <a:srgbClr val="000000"/>
                          </a:solidFill>
                        </a:defRPr>
                      </a:pPr>
                      <a:r>
                        <a:rPr lang="en-US" sz="2000" cap="none">
                          <a:latin typeface="Times New Roman" pitchFamily="1" charset="0"/>
                          <a:ea typeface="Calibri" pitchFamily="2" charset="0"/>
                          <a:cs typeface="Times New Roman" pitchFamily="1" charset="0"/>
                        </a:rPr>
                        <a:t>Yes</a:t>
                      </a:r>
                    </a:p>
                  </a:txBody>
                  <a:tcPr marL="90170" marR="45085" marT="90170"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D1D8E8"/>
                    </a:solidFill>
                  </a:tcPr>
                </a:tc>
                <a:extLst>
                  <a:ext uri="{0D108BD9-81ED-4DB2-BD59-A6C34878D82A}">
                    <a16:rowId xmlns:a16="http://schemas.microsoft.com/office/drawing/2014/main" val="10005"/>
                  </a:ext>
                  <a:ext uri="smNativeData">
                    <pr:rowheight xmlns:pr="smNativeData" xmlns="" xmlns:p15="http://schemas.microsoft.com/office/powerpoint/2012/main" xmlns:p14="http://schemas.microsoft.com/office/powerpoint/2010/main" xmlns:mc="http://schemas.openxmlformats.org/markup-compatibility/2006" dt="1726853461" type="min" val="356235"/>
                  </a:ext>
                </a:extLst>
              </a:tr>
              <a:tr h="630555">
                <a:tc>
                  <a:txBody>
                    <a:bodyPr/>
                    <a:lstStyle/>
                    <a:p>
                      <a:pPr marL="0" marR="0" indent="0" algn="l">
                        <a:buNone/>
                        <a:defRPr lang="en-US" cap="none">
                          <a:solidFill>
                            <a:srgbClr val="000000"/>
                          </a:solidFill>
                        </a:defRPr>
                      </a:pPr>
                      <a:r>
                        <a:rPr lang="en-US" sz="2000" cap="none">
                          <a:latin typeface="Times New Roman" pitchFamily="1" charset="0"/>
                          <a:ea typeface="Calibri" pitchFamily="2" charset="0"/>
                          <a:cs typeface="Times New Roman" pitchFamily="1" charset="0"/>
                        </a:rPr>
                        <a:t>6</a:t>
                      </a:r>
                    </a:p>
                  </a:txBody>
                  <a:tcPr marL="90170" marR="45085" marT="90170"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9EDF4"/>
                    </a:solidFill>
                  </a:tcPr>
                </a:tc>
                <a:tc>
                  <a:txBody>
                    <a:bodyPr/>
                    <a:lstStyle/>
                    <a:p>
                      <a:pPr marL="0" marR="0" indent="0" algn="l">
                        <a:buNone/>
                        <a:defRPr lang="en-US" cap="none">
                          <a:solidFill>
                            <a:srgbClr val="000000"/>
                          </a:solidFill>
                        </a:defRPr>
                      </a:pPr>
                      <a:r>
                        <a:rPr lang="en-US" sz="2000" cap="none">
                          <a:latin typeface="Times New Roman" pitchFamily="1" charset="0"/>
                          <a:ea typeface="Calibri" pitchFamily="2" charset="0"/>
                          <a:cs typeface="Times New Roman" pitchFamily="1" charset="0"/>
                        </a:rPr>
                        <a:t>Whether the research lead to generation of new knowledge or achieve higher level of evidence?</a:t>
                      </a:r>
                    </a:p>
                  </a:txBody>
                  <a:tcPr marL="90170" marR="45085" marT="90170"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9EDF4"/>
                    </a:solidFill>
                  </a:tcPr>
                </a:tc>
                <a:tc>
                  <a:txBody>
                    <a:bodyPr/>
                    <a:lstStyle/>
                    <a:p>
                      <a:pPr marL="0" marR="0" indent="0" algn="l">
                        <a:buNone/>
                        <a:defRPr lang="en-US" cap="none">
                          <a:solidFill>
                            <a:srgbClr val="000000"/>
                          </a:solidFill>
                        </a:defRPr>
                      </a:pPr>
                      <a:r>
                        <a:rPr lang="en-US" sz="2000" cap="none">
                          <a:latin typeface="Times New Roman" pitchFamily="1" charset="0"/>
                          <a:ea typeface="Calibri" pitchFamily="2" charset="0"/>
                          <a:cs typeface="Times New Roman" pitchFamily="1" charset="0"/>
                        </a:rPr>
                        <a:t>Yes</a:t>
                      </a:r>
                    </a:p>
                  </a:txBody>
                  <a:tcPr marL="90170" marR="45085" marT="90170" marB="45085">
                    <a:lnL w="12700" cap="flat" cmpd="sng" algn="ctr">
                      <a:solidFill>
                        <a:srgbClr val="FFFFFF"/>
                      </a:solidFill>
                      <a:prstDash val="solid"/>
                      <a:headEnd type="none"/>
                      <a:tailEnd type="none"/>
                    </a:lnL>
                    <a:lnR w="12700" cap="flat" cmpd="sng" algn="ctr">
                      <a:solidFill>
                        <a:srgbClr val="FFFFFF"/>
                      </a:solidFill>
                      <a:prstDash val="solid"/>
                      <a:headEnd type="none"/>
                      <a:tailEnd type="none"/>
                    </a:lnR>
                    <a:lnT w="12700" cap="flat" cmpd="sng" algn="ctr">
                      <a:solidFill>
                        <a:srgbClr val="FFFFFF"/>
                      </a:solidFill>
                      <a:prstDash val="solid"/>
                      <a:headEnd type="none"/>
                      <a:tailEnd type="none"/>
                    </a:lnT>
                    <a:lnB w="12700" cap="flat" cmpd="sng" algn="ctr">
                      <a:solidFill>
                        <a:srgbClr val="FFFFFF"/>
                      </a:solidFill>
                      <a:prstDash val="solid"/>
                      <a:headEnd type="none"/>
                      <a:tailEnd type="none"/>
                    </a:lnB>
                    <a:lnTlToBr>
                      <a:noFill/>
                    </a:lnTlToBr>
                    <a:lnBlToTr>
                      <a:noFill/>
                    </a:lnBlToTr>
                    <a:solidFill>
                      <a:srgbClr val="E9EDF4"/>
                    </a:solidFill>
                  </a:tcPr>
                </a:tc>
                <a:extLst>
                  <a:ext uri="{0D108BD9-81ED-4DB2-BD59-A6C34878D82A}">
                    <a16:rowId xmlns:a16="http://schemas.microsoft.com/office/drawing/2014/main" val="10006"/>
                  </a:ext>
                  <a:ext uri="smNativeData">
                    <pr:rowheight xmlns:pr="smNativeData" xmlns="" xmlns:p15="http://schemas.microsoft.com/office/powerpoint/2012/main" xmlns:p14="http://schemas.microsoft.com/office/powerpoint/2010/main" xmlns:mc="http://schemas.openxmlformats.org/markup-compatibility/2006" dt="1726853461" type="min" val="630555"/>
                  </a:ext>
                </a:extLst>
              </a:tr>
            </a:tbl>
          </a:graphicData>
        </a:graphic>
      </p:graphicFrame>
      <p:sp>
        <p:nvSpPr>
          <p:cNvPr id="3" name="TextBox 5"/>
          <p:cNvSpPr>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B/f38A7uzhA8zMzADAwP8Af39/AAAAAAAAAAAAAAAAAAAAAAAAAAAAIQAAABgAAAAUAAAAyAoAAMADAAC4JgAAWQcAABAgAAAmAAAACAAAAP//////////"/>
              </a:ext>
            </a:extLst>
          </p:cNvSpPr>
          <p:nvPr/>
        </p:nvSpPr>
        <p:spPr>
          <a:xfrm>
            <a:off x="1752600" y="609600"/>
            <a:ext cx="4541520" cy="584835"/>
          </a:xfrm>
          <a:prstGeom prst="rect">
            <a:avLst/>
          </a:prstGeom>
          <a:noFill/>
          <a:ln>
            <a:noFill/>
          </a:ln>
          <a:effectLst/>
        </p:spPr>
        <p:txBody>
          <a:bodyPr vert="horz" wrap="none" lIns="91440" tIns="45720" rIns="91440" bIns="45720" numCol="1" spcCol="215900" anchor="t"/>
          <a:lstStyle/>
          <a:p>
            <a:pPr>
              <a:defRPr lang="en-US"/>
            </a:pPr>
            <a:r>
              <a:rPr lang="en-US" sz="3200" cap="none">
                <a:latin typeface="Times New Roman" pitchFamily="1" charset="0"/>
                <a:ea typeface="Calibri" pitchFamily="2" charset="0"/>
                <a:cs typeface="Times New Roman" pitchFamily="1" charset="0"/>
              </a:rPr>
              <a:t>                      SUMMARY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kAIAAB4BAAAwNQAADgUAABAAAAAmAAAACAAAAAEgAAAAAAAA"/>
              </a:ext>
            </a:extLst>
          </p:cNvSpPr>
          <p:nvPr>
            <p:ph type="title"/>
          </p:nvPr>
        </p:nvSpPr>
        <p:spPr>
          <a:xfrm>
            <a:off x="416560" y="181610"/>
            <a:ext cx="8229600" cy="640080"/>
          </a:xfrm>
        </p:spPr>
        <p:txBody>
          <a:bodyPr vert="horz" wrap="square" lIns="91440" tIns="45720" rIns="91440" bIns="45720" numCol="1" spcCol="215900" anchor="ctr">
            <a:prstTxWarp prst="textNoShape">
              <a:avLst/>
            </a:prstTxWarp>
          </a:bodyPr>
          <a:lstStyle/>
          <a:p>
            <a:pPr>
              <a:defRPr lang="en-US"/>
            </a:pPr>
            <a:r>
              <a:rPr lang="en-US" sz="3200" cap="none">
                <a:latin typeface="Times New Roman" pitchFamily="1" charset="0"/>
                <a:ea typeface="Calibri" pitchFamily="2" charset="0"/>
                <a:cs typeface="Times New Roman" pitchFamily="1" charset="0"/>
              </a:rPr>
              <a:t>REFERENCES</a:t>
            </a:r>
            <a:endParaRPr lang="en-IN" sz="3200" cap="none"/>
          </a:p>
        </p:txBody>
      </p:sp>
      <p:sp>
        <p:nvSpPr>
          <p:cNvPr id="3" name="Slide Numb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CgAABonAABwNQAAWSkAABAAAAAmAAAACAAAAAAAAAAAAAAA"/>
              </a:ext>
            </a:extLst>
          </p:cNvSpPr>
          <p:nvPr>
            <p:ph type="sldNum" sz="quarter" idx="12"/>
          </p:nvPr>
        </p:nvSpPr>
        <p:spPr/>
        <p:txBody>
          <a:bodyPr/>
          <a:lstStyle/>
          <a:p>
            <a:pPr>
              <a:defRPr lang="en-US"/>
            </a:pPr>
            <a:fld id="{0F792CE2-ACE2-2CDA-ACC1-5A8F628F5A0F}" type="slidenum">
              <a:rPr/>
              <a:t>26</a:t>
            </a:fld>
            <a:endParaRPr dirty="0"/>
          </a:p>
        </p:txBody>
      </p:sp>
      <p:sp>
        <p:nvSpPr>
          <p:cNvPr id="4" name="TextBox 6"/>
          <p:cNvSpPr>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B/f38A7uzhA8zMzADAwP8Af39/AAAAAAAAAAAAAAAAAAAAAAAAAAAAIQAAABgAAAAUAAAAaAEAAEoGAADoNQAAgCUAAAAAAAAmAAAACAAAAP//////////"/>
              </a:ext>
            </a:extLst>
          </p:cNvSpPr>
          <p:nvPr/>
        </p:nvSpPr>
        <p:spPr>
          <a:xfrm>
            <a:off x="228600" y="1022350"/>
            <a:ext cx="8534400" cy="5073650"/>
          </a:xfrm>
          <a:prstGeom prst="rect">
            <a:avLst/>
          </a:prstGeom>
          <a:noFill/>
          <a:ln>
            <a:noFill/>
          </a:ln>
          <a:effectLst/>
        </p:spPr>
        <p:txBody>
          <a:bodyPr vert="horz" wrap="square" lIns="91440" tIns="45720" rIns="91440" bIns="45720" numCol="1" spcCol="215900" anchor="t"/>
          <a:lstStyle/>
          <a:p>
            <a:pPr marL="93980" marR="101600" defTabSz="914400">
              <a:lnSpc>
                <a:spcPct val="150000"/>
              </a:lnSpc>
              <a:tabLst>
                <a:tab pos="562610" algn="l"/>
              </a:tabLst>
              <a:defRPr lang="en-US"/>
            </a:pPr>
            <a:endParaRPr lang="en-US" sz="1400" cap="none" dirty="0">
              <a:solidFill>
                <a:srgbClr val="000000"/>
              </a:solidFill>
              <a:latin typeface="Times New Roman" pitchFamily="1" charset="0"/>
              <a:ea typeface="Calibri" pitchFamily="2" charset="0"/>
              <a:cs typeface="Times New Roman" pitchFamily="1" charset="0"/>
            </a:endParaRPr>
          </a:p>
          <a:p>
            <a:pPr marL="436880" marR="101600" indent="-342900">
              <a:lnSpc>
                <a:spcPct val="150000"/>
              </a:lnSpc>
              <a:buFont typeface="+mj-lt"/>
              <a:buAutoNum type="arabicPeriod"/>
              <a:tabLst>
                <a:tab pos="562610" algn="l"/>
              </a:tabLst>
            </a:pPr>
            <a:r>
              <a:rPr lang="en-US" sz="1400" b="0" i="0" dirty="0">
                <a:solidFill>
                  <a:srgbClr val="222222"/>
                </a:solidFill>
                <a:effectLst/>
                <a:latin typeface="Times New Roman" panose="02020603050405020304" pitchFamily="18" charset="0"/>
                <a:cs typeface="Times New Roman" panose="02020603050405020304" pitchFamily="18" charset="0"/>
              </a:rPr>
              <a:t>Agarwal, </a:t>
            </a:r>
            <a:r>
              <a:rPr lang="en-US" sz="1400" b="0" i="0" dirty="0" err="1">
                <a:solidFill>
                  <a:srgbClr val="222222"/>
                </a:solidFill>
                <a:effectLst/>
                <a:latin typeface="Times New Roman" panose="02020603050405020304" pitchFamily="18" charset="0"/>
                <a:cs typeface="Times New Roman" panose="02020603050405020304" pitchFamily="18" charset="0"/>
              </a:rPr>
              <a:t>Visesh</a:t>
            </a:r>
            <a:r>
              <a:rPr lang="en-US" sz="1400" b="0" i="0" dirty="0">
                <a:solidFill>
                  <a:srgbClr val="222222"/>
                </a:solidFill>
                <a:effectLst/>
                <a:latin typeface="Times New Roman" panose="02020603050405020304" pitchFamily="18" charset="0"/>
                <a:cs typeface="Times New Roman" panose="02020603050405020304" pitchFamily="18" charset="0"/>
              </a:rPr>
              <a:t>, Ravi Ray, and Nisha Varghese. "An AI-Powered Personal Finance Assistant: Enhancing Financial Literacy and Management.“</a:t>
            </a:r>
          </a:p>
          <a:p>
            <a:pPr marL="436880" marR="101600" indent="-342900">
              <a:lnSpc>
                <a:spcPct val="150000"/>
              </a:lnSpc>
              <a:buFont typeface="+mj-lt"/>
              <a:buAutoNum type="arabicPeriod"/>
              <a:tabLst>
                <a:tab pos="562610" algn="l"/>
              </a:tabLst>
            </a:pPr>
            <a:r>
              <a:rPr lang="en-IN" sz="1400" dirty="0" err="1">
                <a:latin typeface="Times New Roman" panose="02020603050405020304" pitchFamily="18" charset="0"/>
                <a:cs typeface="Times New Roman" panose="02020603050405020304" pitchFamily="18" charset="0"/>
              </a:rPr>
              <a:t>Mathursan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Balathas</a:t>
            </a:r>
            <a:r>
              <a:rPr lang="en-IN" sz="1400" dirty="0">
                <a:latin typeface="Times New Roman" panose="02020603050405020304" pitchFamily="18" charset="0"/>
                <a:cs typeface="Times New Roman" panose="02020603050405020304" pitchFamily="18" charset="0"/>
              </a:rPr>
              <a:t>, Sabesan </a:t>
            </a:r>
            <a:r>
              <a:rPr lang="en-IN" sz="1400" dirty="0" err="1">
                <a:latin typeface="Times New Roman" panose="02020603050405020304" pitchFamily="18" charset="0"/>
                <a:cs typeface="Times New Roman" panose="02020603050405020304" pitchFamily="18" charset="0"/>
              </a:rPr>
              <a:t>Ganeshalingam</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Arosh</a:t>
            </a:r>
            <a:r>
              <a:rPr lang="en-IN" sz="1400" dirty="0">
                <a:latin typeface="Times New Roman" panose="02020603050405020304" pitchFamily="18" charset="0"/>
                <a:cs typeface="Times New Roman" panose="02020603050405020304" pitchFamily="18" charset="0"/>
              </a:rPr>
              <a:t> Segar, </a:t>
            </a:r>
            <a:r>
              <a:rPr lang="en-IN" sz="1400" dirty="0" err="1">
                <a:latin typeface="Times New Roman" panose="02020603050405020304" pitchFamily="18" charset="0"/>
                <a:cs typeface="Times New Roman" panose="02020603050405020304" pitchFamily="18" charset="0"/>
              </a:rPr>
              <a:t>Yahdhursheika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Vallaven</a:t>
            </a:r>
            <a:r>
              <a:rPr lang="en-IN" sz="1400" dirty="0">
                <a:latin typeface="Times New Roman" panose="02020603050405020304" pitchFamily="18" charset="0"/>
                <a:cs typeface="Times New Roman" panose="02020603050405020304" pitchFamily="18" charset="0"/>
              </a:rPr>
              <a:t>, and </a:t>
            </a:r>
            <a:r>
              <a:rPr lang="en-IN" sz="1400" dirty="0" err="1">
                <a:latin typeface="Times New Roman" panose="02020603050405020304" pitchFamily="18" charset="0"/>
                <a:cs typeface="Times New Roman" panose="02020603050405020304" pitchFamily="18" charset="0"/>
              </a:rPr>
              <a:t>Samanthi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Siriwardana</a:t>
            </a:r>
            <a:r>
              <a:rPr lang="en-IN" sz="1400" dirty="0">
                <a:latin typeface="Times New Roman" panose="02020603050405020304" pitchFamily="18" charset="0"/>
                <a:cs typeface="Times New Roman" panose="02020603050405020304" pitchFamily="18" charset="0"/>
              </a:rPr>
              <a:t>. Money empire: Intelligent assistant for personal finance management.</a:t>
            </a:r>
          </a:p>
          <a:p>
            <a:pPr marL="436880" marR="101600" indent="-342900">
              <a:lnSpc>
                <a:spcPct val="150000"/>
              </a:lnSpc>
              <a:buFont typeface="+mj-lt"/>
              <a:buAutoNum type="arabicPeriod"/>
              <a:tabLst>
                <a:tab pos="562610" algn="l"/>
              </a:tabLst>
            </a:pPr>
            <a:r>
              <a:rPr lang="en-US" sz="1400" dirty="0" err="1">
                <a:latin typeface="Times New Roman" panose="02020603050405020304" pitchFamily="18" charset="0"/>
                <a:cs typeface="Times New Roman" panose="02020603050405020304" pitchFamily="18" charset="0"/>
              </a:rPr>
              <a:t>Longbing</a:t>
            </a:r>
            <a:r>
              <a:rPr lang="en-US" sz="1400" dirty="0">
                <a:latin typeface="Times New Roman" panose="02020603050405020304" pitchFamily="18" charset="0"/>
                <a:cs typeface="Times New Roman" panose="02020603050405020304" pitchFamily="18" charset="0"/>
              </a:rPr>
              <a:t> Cao. Ai in finance: challenges, techniques, and opportunities. ACM Computing Surveys (CSUR), 55(3):1–38, 2022. </a:t>
            </a:r>
          </a:p>
          <a:p>
            <a:pPr marL="436880" marR="101600" indent="-342900">
              <a:lnSpc>
                <a:spcPct val="150000"/>
              </a:lnSpc>
              <a:buFont typeface="Calibri" pitchFamily="2" charset="0"/>
              <a:buAutoNum type="arabicPeriod"/>
              <a:tabLst>
                <a:tab pos="562610" algn="l"/>
              </a:tabLst>
              <a:defRPr lang="en-US" sz="1400" cap="none">
                <a:solidFill>
                  <a:srgbClr val="000000"/>
                </a:solidFill>
                <a:latin typeface="Times New Roman" pitchFamily="1" charset="0"/>
                <a:ea typeface="Calibri" pitchFamily="2" charset="0"/>
                <a:cs typeface="Times New Roman" pitchFamily="1" charset="0"/>
              </a:defRPr>
            </a:pPr>
            <a:r>
              <a:rPr lang="en-US" b="0" i="0" dirty="0">
                <a:solidFill>
                  <a:srgbClr val="222222"/>
                </a:solidFill>
                <a:effectLst/>
                <a:latin typeface="Times New Roman" panose="02020603050405020304" pitchFamily="18" charset="0"/>
                <a:cs typeface="Times New Roman" panose="02020603050405020304" pitchFamily="18" charset="0"/>
              </a:rPr>
              <a:t>Lewis, Makayla, and Mark Perry. "Follow the money: Managing personal finance digitally." In </a:t>
            </a:r>
            <a:r>
              <a:rPr lang="en-US" b="0" i="1" dirty="0">
                <a:solidFill>
                  <a:srgbClr val="222222"/>
                </a:solidFill>
                <a:effectLst/>
                <a:latin typeface="Times New Roman" panose="02020603050405020304" pitchFamily="18" charset="0"/>
                <a:cs typeface="Times New Roman" panose="02020603050405020304" pitchFamily="18" charset="0"/>
              </a:rPr>
              <a:t>Proceedings of the 2019 CHI Conference on Human Factors in Computing Systems</a:t>
            </a:r>
            <a:r>
              <a:rPr lang="en-US" b="0" i="0" dirty="0">
                <a:solidFill>
                  <a:srgbClr val="222222"/>
                </a:solidFill>
                <a:effectLst/>
                <a:latin typeface="Times New Roman" panose="02020603050405020304" pitchFamily="18" charset="0"/>
                <a:cs typeface="Times New Roman" panose="02020603050405020304" pitchFamily="18" charset="0"/>
              </a:rPr>
              <a:t>, pp. 1-14. 2019.</a:t>
            </a:r>
          </a:p>
          <a:p>
            <a:pPr marL="436880" marR="101600" indent="-342900">
              <a:lnSpc>
                <a:spcPct val="150000"/>
              </a:lnSpc>
              <a:buFont typeface="Calibri" pitchFamily="2" charset="0"/>
              <a:buAutoNum type="arabicPeriod"/>
              <a:tabLst>
                <a:tab pos="562610" algn="l"/>
              </a:tabLst>
              <a:defRPr lang="en-US" sz="1400" cap="none">
                <a:solidFill>
                  <a:srgbClr val="000000"/>
                </a:solidFill>
                <a:latin typeface="Times New Roman" pitchFamily="1" charset="0"/>
                <a:ea typeface="Calibri" pitchFamily="2" charset="0"/>
                <a:cs typeface="Times New Roman" pitchFamily="1" charset="0"/>
              </a:defRPr>
            </a:pPr>
            <a:r>
              <a:rPr lang="en-US" sz="1400" b="0" i="0" u="none" strike="noStrike" kern="1" cap="none" spc="0" baseline="0" dirty="0" err="1">
                <a:solidFill>
                  <a:schemeClr val="tx1"/>
                </a:solidFill>
                <a:effectLst/>
                <a:latin typeface="Times New Roman" panose="02020603050405020304" pitchFamily="18" charset="0"/>
                <a:ea typeface="+mn-ea"/>
                <a:cs typeface="Times New Roman" panose="02020603050405020304" pitchFamily="18" charset="0"/>
              </a:rPr>
              <a:t>Yogasnumurti</a:t>
            </a:r>
            <a:r>
              <a:rPr lang="en-US" sz="14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 </a:t>
            </a:r>
            <a:r>
              <a:rPr lang="en-US" sz="1400" b="0" i="0" u="none" strike="noStrike" kern="1" cap="none" spc="0" baseline="0" dirty="0" err="1">
                <a:solidFill>
                  <a:schemeClr val="tx1"/>
                </a:solidFill>
                <a:effectLst/>
                <a:latin typeface="Times New Roman" panose="02020603050405020304" pitchFamily="18" charset="0"/>
                <a:ea typeface="+mn-ea"/>
                <a:cs typeface="Times New Roman" panose="02020603050405020304" pitchFamily="18" charset="0"/>
              </a:rPr>
              <a:t>Raras</a:t>
            </a:r>
            <a:r>
              <a:rPr lang="en-US" sz="14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 </a:t>
            </a:r>
            <a:r>
              <a:rPr lang="en-US" sz="1400" b="0" i="0" u="none" strike="noStrike" kern="1" cap="none" spc="0" baseline="0" dirty="0" err="1">
                <a:solidFill>
                  <a:schemeClr val="tx1"/>
                </a:solidFill>
                <a:effectLst/>
                <a:latin typeface="Times New Roman" panose="02020603050405020304" pitchFamily="18" charset="0"/>
                <a:ea typeface="+mn-ea"/>
                <a:cs typeface="Times New Roman" panose="02020603050405020304" pitchFamily="18" charset="0"/>
              </a:rPr>
              <a:t>Risia</a:t>
            </a:r>
            <a:r>
              <a:rPr lang="en-US" sz="14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 </a:t>
            </a:r>
            <a:r>
              <a:rPr lang="en-US" sz="1400" b="0" i="0" u="none" strike="noStrike" kern="1" cap="none" spc="0" baseline="0" dirty="0" err="1">
                <a:solidFill>
                  <a:schemeClr val="tx1"/>
                </a:solidFill>
                <a:effectLst/>
                <a:latin typeface="Times New Roman" panose="02020603050405020304" pitchFamily="18" charset="0"/>
                <a:ea typeface="+mn-ea"/>
                <a:cs typeface="Times New Roman" panose="02020603050405020304" pitchFamily="18" charset="0"/>
              </a:rPr>
              <a:t>Isfenti</a:t>
            </a:r>
            <a:r>
              <a:rPr lang="en-US" sz="14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 </a:t>
            </a:r>
            <a:r>
              <a:rPr lang="en-US" sz="1400" b="0" i="0" u="none" strike="noStrike" kern="1" cap="none" spc="0" baseline="0" dirty="0" err="1">
                <a:solidFill>
                  <a:schemeClr val="tx1"/>
                </a:solidFill>
                <a:effectLst/>
                <a:latin typeface="Times New Roman" panose="02020603050405020304" pitchFamily="18" charset="0"/>
                <a:ea typeface="+mn-ea"/>
                <a:cs typeface="Times New Roman" panose="02020603050405020304" pitchFamily="18" charset="0"/>
              </a:rPr>
              <a:t>Sadalia</a:t>
            </a:r>
            <a:r>
              <a:rPr lang="en-US" sz="14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 and </a:t>
            </a:r>
            <a:r>
              <a:rPr lang="en-US" sz="1400" b="0" i="0" u="none" strike="noStrike" kern="1" cap="none" spc="0" baseline="0" dirty="0" err="1">
                <a:solidFill>
                  <a:schemeClr val="tx1"/>
                </a:solidFill>
                <a:effectLst/>
                <a:latin typeface="Times New Roman" panose="02020603050405020304" pitchFamily="18" charset="0"/>
                <a:ea typeface="+mn-ea"/>
                <a:cs typeface="Times New Roman" panose="02020603050405020304" pitchFamily="18" charset="0"/>
              </a:rPr>
              <a:t>Nisrul</a:t>
            </a:r>
            <a:r>
              <a:rPr lang="en-US" sz="14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 </a:t>
            </a:r>
            <a:r>
              <a:rPr lang="en-US" sz="1400" b="0" i="0" u="none" strike="noStrike" kern="1" cap="none" spc="0" baseline="0" dirty="0" err="1">
                <a:solidFill>
                  <a:schemeClr val="tx1"/>
                </a:solidFill>
                <a:effectLst/>
                <a:latin typeface="Times New Roman" panose="02020603050405020304" pitchFamily="18" charset="0"/>
                <a:ea typeface="+mn-ea"/>
                <a:cs typeface="Times New Roman" panose="02020603050405020304" pitchFamily="18" charset="0"/>
              </a:rPr>
              <a:t>Irawati</a:t>
            </a:r>
            <a:r>
              <a:rPr lang="en-US" sz="14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 "The effect of financial, attitude, and financial knowledge on the personal finance management of college collage students." In </a:t>
            </a:r>
            <a:r>
              <a:rPr lang="en-US" sz="1400" b="0" i="1"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Proceedings of the 2nd Economics and Business International Conference-EBIC</a:t>
            </a:r>
            <a:r>
              <a:rPr lang="en-US" sz="14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 pp. 649-657. 2021</a:t>
            </a:r>
            <a:r>
              <a:rPr lang="en-US" sz="2000" b="0" i="0" u="none" strike="noStrike" kern="1" cap="none" spc="0" baseline="0" dirty="0">
                <a:solidFill>
                  <a:schemeClr val="tx1"/>
                </a:solidFill>
                <a:effectLst/>
                <a:latin typeface="+mn-lt"/>
                <a:ea typeface="+mn-ea"/>
                <a:cs typeface="+mn-cs"/>
              </a:rPr>
              <a:t>.</a:t>
            </a:r>
          </a:p>
          <a:p>
            <a:pPr marL="436880" marR="101600" indent="-342900">
              <a:lnSpc>
                <a:spcPct val="150000"/>
              </a:lnSpc>
              <a:buFont typeface="Calibri" pitchFamily="2" charset="0"/>
              <a:buAutoNum type="arabicPeriod"/>
              <a:tabLst>
                <a:tab pos="562610" algn="l"/>
              </a:tabLst>
              <a:defRPr lang="en-US" sz="1400" cap="none">
                <a:solidFill>
                  <a:srgbClr val="000000"/>
                </a:solidFill>
                <a:latin typeface="Times New Roman" pitchFamily="1" charset="0"/>
                <a:ea typeface="Calibri" pitchFamily="2" charset="0"/>
                <a:cs typeface="Times New Roman" pitchFamily="1" charset="0"/>
              </a:defRPr>
            </a:pPr>
            <a:r>
              <a:rPr lang="en-US" sz="1400" dirty="0" err="1">
                <a:latin typeface="Times New Roman" panose="02020603050405020304" pitchFamily="18" charset="0"/>
                <a:ea typeface="+mn-ea"/>
                <a:cs typeface="Times New Roman" panose="02020603050405020304" pitchFamily="18" charset="0"/>
              </a:rPr>
              <a:t>Antoniuk</a:t>
            </a:r>
            <a:r>
              <a:rPr lang="en-US" sz="1400" dirty="0">
                <a:latin typeface="Times New Roman" panose="02020603050405020304" pitchFamily="18" charset="0"/>
                <a:ea typeface="+mn-ea"/>
                <a:cs typeface="Times New Roman" panose="02020603050405020304" pitchFamily="18" charset="0"/>
              </a:rPr>
              <a:t>, Dmytro S., </a:t>
            </a:r>
            <a:r>
              <a:rPr lang="en-US" sz="1400" dirty="0" err="1">
                <a:latin typeface="Times New Roman" panose="02020603050405020304" pitchFamily="18" charset="0"/>
                <a:ea typeface="+mn-ea"/>
                <a:cs typeface="Times New Roman" panose="02020603050405020304" pitchFamily="18" charset="0"/>
              </a:rPr>
              <a:t>Tetiana</a:t>
            </a:r>
            <a:r>
              <a:rPr lang="en-US" sz="1400" dirty="0">
                <a:latin typeface="Times New Roman" panose="02020603050405020304" pitchFamily="18" charset="0"/>
                <a:ea typeface="+mn-ea"/>
                <a:cs typeface="Times New Roman" panose="02020603050405020304" pitchFamily="18" charset="0"/>
              </a:rPr>
              <a:t> A. </a:t>
            </a:r>
            <a:r>
              <a:rPr lang="en-US" sz="1400" dirty="0" err="1">
                <a:latin typeface="Times New Roman" panose="02020603050405020304" pitchFamily="18" charset="0"/>
                <a:ea typeface="+mn-ea"/>
                <a:cs typeface="Times New Roman" panose="02020603050405020304" pitchFamily="18" charset="0"/>
              </a:rPr>
              <a:t>Vakaliuk</a:t>
            </a:r>
            <a:r>
              <a:rPr lang="en-US" sz="1400" dirty="0">
                <a:latin typeface="Times New Roman" panose="02020603050405020304" pitchFamily="18" charset="0"/>
                <a:ea typeface="+mn-ea"/>
                <a:cs typeface="Times New Roman" panose="02020603050405020304" pitchFamily="18" charset="0"/>
              </a:rPr>
              <a:t>, </a:t>
            </a:r>
            <a:r>
              <a:rPr lang="en-US" sz="1400" dirty="0" err="1">
                <a:latin typeface="Times New Roman" panose="02020603050405020304" pitchFamily="18" charset="0"/>
                <a:ea typeface="+mn-ea"/>
                <a:cs typeface="Times New Roman" panose="02020603050405020304" pitchFamily="18" charset="0"/>
              </a:rPr>
              <a:t>Vladyskav</a:t>
            </a:r>
            <a:r>
              <a:rPr lang="en-US" sz="1400" dirty="0">
                <a:latin typeface="Times New Roman" panose="02020603050405020304" pitchFamily="18" charset="0"/>
                <a:ea typeface="+mn-ea"/>
                <a:cs typeface="Times New Roman" panose="02020603050405020304" pitchFamily="18" charset="0"/>
              </a:rPr>
              <a:t> V. </a:t>
            </a:r>
            <a:r>
              <a:rPr lang="en-US" sz="1400" dirty="0" err="1">
                <a:latin typeface="Times New Roman" panose="02020603050405020304" pitchFamily="18" charset="0"/>
                <a:ea typeface="+mn-ea"/>
                <a:cs typeface="Times New Roman" panose="02020603050405020304" pitchFamily="18" charset="0"/>
              </a:rPr>
              <a:t>Didkivskyi</a:t>
            </a:r>
            <a:r>
              <a:rPr lang="en-US" sz="1400" dirty="0">
                <a:latin typeface="Times New Roman" panose="02020603050405020304" pitchFamily="18" charset="0"/>
                <a:ea typeface="+mn-ea"/>
                <a:cs typeface="Times New Roman" panose="02020603050405020304" pitchFamily="18" charset="0"/>
              </a:rPr>
              <a:t>, Oleksandr </a:t>
            </a:r>
            <a:r>
              <a:rPr lang="en-US" sz="1400" dirty="0" err="1">
                <a:latin typeface="Times New Roman" panose="02020603050405020304" pitchFamily="18" charset="0"/>
                <a:ea typeface="+mn-ea"/>
                <a:cs typeface="Times New Roman" panose="02020603050405020304" pitchFamily="18" charset="0"/>
              </a:rPr>
              <a:t>Vizghalov</a:t>
            </a:r>
            <a:r>
              <a:rPr lang="en-US" sz="1400" dirty="0">
                <a:latin typeface="Times New Roman" panose="02020603050405020304" pitchFamily="18" charset="0"/>
                <a:ea typeface="+mn-ea"/>
                <a:cs typeface="Times New Roman" panose="02020603050405020304" pitchFamily="18" charset="0"/>
              </a:rPr>
              <a:t>, Oksana V. </a:t>
            </a:r>
            <a:r>
              <a:rPr lang="en-US" sz="1400" dirty="0" err="1">
                <a:latin typeface="Times New Roman" panose="02020603050405020304" pitchFamily="18" charset="0"/>
                <a:ea typeface="+mn-ea"/>
                <a:cs typeface="Times New Roman" panose="02020603050405020304" pitchFamily="18" charset="0"/>
              </a:rPr>
              <a:t>Oliinyk</a:t>
            </a:r>
            <a:r>
              <a:rPr lang="en-US" sz="1400" dirty="0">
                <a:latin typeface="Times New Roman" panose="02020603050405020304" pitchFamily="18" charset="0"/>
                <a:ea typeface="+mn-ea"/>
                <a:cs typeface="Times New Roman" panose="02020603050405020304" pitchFamily="18" charset="0"/>
              </a:rPr>
              <a:t>, and </a:t>
            </a:r>
            <a:r>
              <a:rPr lang="en-US" sz="1400" dirty="0" err="1">
                <a:latin typeface="Times New Roman" panose="02020603050405020304" pitchFamily="18" charset="0"/>
                <a:ea typeface="+mn-ea"/>
                <a:cs typeface="Times New Roman" panose="02020603050405020304" pitchFamily="18" charset="0"/>
              </a:rPr>
              <a:t>Valentyn</a:t>
            </a:r>
            <a:r>
              <a:rPr lang="en-US" sz="1400" dirty="0">
                <a:latin typeface="Times New Roman" panose="02020603050405020304" pitchFamily="18" charset="0"/>
                <a:ea typeface="+mn-ea"/>
                <a:cs typeface="Times New Roman" panose="02020603050405020304" pitchFamily="18" charset="0"/>
              </a:rPr>
              <a:t> M. </a:t>
            </a:r>
            <a:r>
              <a:rPr lang="en-US" sz="1400" dirty="0" err="1">
                <a:latin typeface="Times New Roman" panose="02020603050405020304" pitchFamily="18" charset="0"/>
                <a:ea typeface="+mn-ea"/>
                <a:cs typeface="Times New Roman" panose="02020603050405020304" pitchFamily="18" charset="0"/>
              </a:rPr>
              <a:t>Yanchuk</a:t>
            </a:r>
            <a:r>
              <a:rPr lang="en-US" sz="1400" dirty="0">
                <a:latin typeface="Times New Roman" panose="02020603050405020304" pitchFamily="18" charset="0"/>
                <a:ea typeface="+mn-ea"/>
                <a:cs typeface="Times New Roman" panose="02020603050405020304" pitchFamily="18" charset="0"/>
              </a:rPr>
              <a:t>. "Using a business simulator with elements of machine learning to develop personal finance management skills." In </a:t>
            </a:r>
            <a:r>
              <a:rPr lang="en-US" sz="1400" dirty="0" err="1">
                <a:latin typeface="Times New Roman" panose="02020603050405020304" pitchFamily="18" charset="0"/>
                <a:ea typeface="+mn-ea"/>
                <a:cs typeface="Times New Roman" panose="02020603050405020304" pitchFamily="18" charset="0"/>
              </a:rPr>
              <a:t>CoSinE</a:t>
            </a:r>
            <a:r>
              <a:rPr lang="en-US" sz="1400" dirty="0">
                <a:latin typeface="Times New Roman" panose="02020603050405020304" pitchFamily="18" charset="0"/>
                <a:ea typeface="+mn-ea"/>
                <a:cs typeface="Times New Roman" panose="02020603050405020304" pitchFamily="18" charset="0"/>
              </a:rPr>
              <a:t>@ ICTERI, pp. 59-70. 2021.</a:t>
            </a:r>
          </a:p>
          <a:p>
            <a:pPr marL="436880" marR="101600" indent="-342900">
              <a:lnSpc>
                <a:spcPct val="150000"/>
              </a:lnSpc>
              <a:buFont typeface="Calibri" pitchFamily="2" charset="0"/>
              <a:buAutoNum type="arabicPeriod"/>
              <a:tabLst>
                <a:tab pos="562610" algn="l"/>
              </a:tabLst>
              <a:defRPr lang="en-US" sz="1400" cap="none">
                <a:solidFill>
                  <a:srgbClr val="000000"/>
                </a:solidFill>
                <a:latin typeface="Times New Roman" pitchFamily="1" charset="0"/>
                <a:ea typeface="Calibri" pitchFamily="2" charset="0"/>
                <a:cs typeface="Times New Roman" pitchFamily="1" charset="0"/>
              </a:defRPr>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0AIAANACAABwNQAAoCMAABAAAAAmAAAACAAAAAEgAAAAAAAA"/>
              </a:ext>
            </a:extLst>
          </p:cNvSpPr>
          <p:nvPr>
            <p:ph type="title"/>
          </p:nvPr>
        </p:nvSpPr>
        <p:spPr>
          <a:xfrm>
            <a:off x="457200" y="457200"/>
            <a:ext cx="8229600" cy="5334000"/>
          </a:xfrm>
        </p:spPr>
        <p:txBody>
          <a:bodyPr vert="horz" wrap="square" lIns="91440" tIns="45720" rIns="91440" bIns="45720" numCol="1" spcCol="215900" anchor="ctr">
            <a:prstTxWarp prst="textNoShape">
              <a:avLst/>
            </a:prstTxWarp>
          </a:bodyPr>
          <a:lstStyle/>
          <a:p>
            <a:pPr>
              <a:defRPr lang="en-US"/>
            </a:pPr>
            <a:r>
              <a:rPr lang="en-US" sz="4000" cap="none">
                <a:latin typeface="Times New Roman" pitchFamily="1" charset="0"/>
                <a:ea typeface="Calibri" pitchFamily="2" charset="0"/>
                <a:cs typeface="Times New Roman" pitchFamily="1" charset="0"/>
              </a:rPr>
              <a:t>THANK YOU</a:t>
            </a:r>
          </a:p>
        </p:txBody>
      </p:sp>
      <p:sp>
        <p:nvSpPr>
          <p:cNvPr id="3" name="TextBox 6"/>
          <p:cNvSpPr>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E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B/f38A7uzhA8zMzADAwP8Af39/AAAAAAAAAAAAAAAAAAAAAAAAAAAAIQAAABgAAAAUAAAASBIAADkjAABQKAAAMCoAABAgAAAmAAAACAAAAP//////////"/>
              </a:ext>
            </a:extLst>
          </p:cNvSpPr>
          <p:nvPr/>
        </p:nvSpPr>
        <p:spPr>
          <a:xfrm>
            <a:off x="2971800" y="5725795"/>
            <a:ext cx="3581400" cy="1132205"/>
          </a:xfrm>
          <a:prstGeom prst="rect">
            <a:avLst/>
          </a:prstGeom>
          <a:noFill/>
          <a:ln>
            <a:noFill/>
          </a:ln>
          <a:effectLst/>
        </p:spPr>
        <p:txBody>
          <a:bodyPr vert="horz" wrap="square" lIns="91440" tIns="45720" rIns="91440" bIns="45720" numCol="1" spcCol="215900" anchor="t"/>
          <a:lstStyle/>
          <a:p>
            <a:pPr>
              <a:defRPr lang="en-US"/>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SAMAAMgKAAD4NAAA4B8AABAAAAAmAAAACAAAAAEgAAAAAAAA"/>
              </a:ext>
            </a:extLst>
          </p:cNvSpPr>
          <p:nvPr>
            <p:ph type="ctrTitle"/>
          </p:nvPr>
        </p:nvSpPr>
        <p:spPr>
          <a:xfrm>
            <a:off x="533400" y="1752600"/>
            <a:ext cx="8077200" cy="3429000"/>
          </a:xfrm>
        </p:spPr>
        <p:txBody>
          <a:bodyPr vert="horz" wrap="square" lIns="91440" tIns="45720" rIns="91440" bIns="45720" numCol="1" spcCol="215900" anchor="ctr">
            <a:prstTxWarp prst="textNoShape">
              <a:avLst/>
            </a:prstTxWarp>
          </a:bodyPr>
          <a:lstStyle/>
          <a:p>
            <a:pPr>
              <a:defRPr lang="en-US"/>
            </a:pPr>
            <a:r>
              <a:rPr lang="en-US" sz="3600" cap="none" dirty="0">
                <a:latin typeface="Times New Roman" pitchFamily="1" charset="0"/>
                <a:ea typeface="Calibri" pitchFamily="2" charset="0"/>
                <a:cs typeface="Times New Roman" pitchFamily="1" charset="0"/>
              </a:rPr>
              <a:t>Presentation</a:t>
            </a:r>
            <a:br>
              <a:rPr dirty="0"/>
            </a:br>
            <a:r>
              <a:rPr lang="en-US" sz="3600" cap="none" dirty="0">
                <a:latin typeface="Times New Roman" pitchFamily="1" charset="0"/>
                <a:ea typeface="Calibri" pitchFamily="2" charset="0"/>
                <a:cs typeface="Times New Roman" pitchFamily="1" charset="0"/>
              </a:rPr>
              <a:t>for</a:t>
            </a:r>
            <a:br>
              <a:rPr dirty="0"/>
            </a:br>
            <a:r>
              <a:rPr lang="en-US" sz="3600" cap="none" dirty="0">
                <a:latin typeface="Times New Roman" pitchFamily="1" charset="0"/>
                <a:ea typeface="Calibri" pitchFamily="2" charset="0"/>
                <a:cs typeface="Times New Roman" pitchFamily="1" charset="0"/>
              </a:rPr>
              <a:t>Major Project-II</a:t>
            </a:r>
          </a:p>
        </p:txBody>
      </p:sp>
      <p:pic>
        <p:nvPicPr>
          <p:cNvPr id="3" name="Picture 3" descr="DMIHER New LOGO"/>
          <p:cNvPicPr>
            <a:extLst>
              <a:ext uri="smNativeData">
                <pr:smNativeData xmlns="smNativeData" xmlns:pr="smNativeData" xmlns:p15="http://schemas.microsoft.com/office/powerpoint/2012/main" xmlns:p14="http://schemas.microsoft.com/office/powerpoint/2010/main" xmlns:mc="http://schemas.openxmlformats.org/markup-compatibility/2006" val="SMDATA_17_VbHtZhMAAAAlAAAAEQ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A4BAADwAAAA+AcAAHAIAAAQAAAAJgAAAAgAAAD//////////w=="/>
              </a:ext>
            </a:extLst>
          </p:cNvPicPr>
          <p:nvPr/>
        </p:nvPicPr>
        <p:blipFill>
          <a:blip r:embed="rId2"/>
          <a:stretch>
            <a:fillRect/>
          </a:stretch>
        </p:blipFill>
        <p:spPr>
          <a:xfrm>
            <a:off x="171450" y="152400"/>
            <a:ext cx="1123950" cy="1219200"/>
          </a:xfrm>
          <a:prstGeom prst="rect">
            <a:avLst/>
          </a:prstGeom>
          <a:noFill/>
          <a:ln>
            <a:noFill/>
          </a:ln>
          <a:effectLst/>
        </p:spPr>
      </p:pic>
      <p:pic>
        <p:nvPicPr>
          <p:cNvPr id="4" name="Picture 5"/>
          <p:cNvPicPr>
            <a:extLst>
              <a:ext uri="smNativeData">
                <pr:smNativeData xmlns="smNativeData" xmlns:pr="smNativeData" xmlns:p15="http://schemas.microsoft.com/office/powerpoint/2012/main" xmlns:p14="http://schemas.microsoft.com/office/powerpoint/2010/main" xmlns:mc="http://schemas.openxmlformats.org/markup-compatibility/2006" val="SMDATA_17_VbHtZhMAAAAlAAAAEQAAAA0AAAAAkAAAAEgAAACQAAAASAAAAAAAAAAAAAAAAAAAAAEAAABQAAAAAAAAAAAA8D8AAAAAAADw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EAAAAAAAAADAAAAAAAAAAAAAAAAAAAAAAAAAD///9/AAAAAAAAAAABAAAAAAAAAAAAAABkAAAAAAAAAA8AAAAAAAAAAAAAADQAAAAAAAAArgAAAAAAAAAKAAAAZAAAABYAAABMAAAAAQAAAAAAAAAHAAAAAAAAAAEAAAAAAAAATgAAAAAAAADMAQAAsP///+7///8AAAAAy8vLAE4AAAAAAAAAzAEAALD////u////AAAAAAcAAAA4AAAAAAAAAAAAAAAAAAAA////AAAAAAAAAAAAAAAAAAAAAAAAAAAAAAAAAAAAAABkAAAAZAAAAAAAAAAjAAAABAAAAGYAAAAXAAAAFAAAAAAAAAAAAAAA/38AAP9/AAAAAAAACQAAAAQAAAAAAAAAHgAAAGgAAAAAAAAAAAAAAAAAAAAAAAAAAAAAABAnAAAQJwAAAAAAAAAAAAAAAAAAAAAAAAAAAAAAAAAAAAAAAAAAAABYAgAAAAAAAMDA/wAAAAAAAAAAAAAAAAAAAAAAZAAAAAAAAAB/f38ACgAAACIAAAAYAAAAAgAAAJYAAAAyAAAAAAAAAAAAAAAAAAAAJAAAACQAAAABAAAABwAAAAAAAAAMAAAAAQAAADMzMwAAAAAAAAAAAH9/fwAlAAAAWAAAAAEAAAAAAAAAAAAAAAAAAAAAAAAAAAAAAAAAAAAAAAAAAAAAAAAAAAAAAAAAEgAAAAAAAACghgEAAAAAAAAAAAAAAAAAEQAAAAEAAAAAAAAAAAAAAMDGLQAfAAAAVAAAAE+BvQX///8BAAAAAAAAAAAAAAAAAAAAAAAAAAAAAAAAAAAAAAAAAAAAAAACAAAAAAAAAADLy8sAwMD/AH9/fwAAAAAAAAAAAAAAAAD///8AAAAAACEAAAAYAAAAFAAAALAxAADwAAAA2DYAAJAGAAAQAAAAJgAAAAgAAAD//////////w=="/>
              </a:ext>
            </a:extLst>
          </p:cNvPicPr>
          <p:nvPr/>
        </p:nvPicPr>
        <p:blipFill>
          <a:blip r:embed="rId3"/>
          <a:stretch>
            <a:fillRect/>
          </a:stretch>
        </p:blipFill>
        <p:spPr>
          <a:xfrm>
            <a:off x="8077200" y="152400"/>
            <a:ext cx="838200" cy="914400"/>
          </a:xfrm>
          <a:prstGeom prst="ellipse">
            <a:avLst/>
          </a:prstGeom>
          <a:noFill/>
          <a:ln>
            <a:noFill/>
          </a:ln>
          <a:effectLst>
            <a:outerShdw blurRad="381000" dist="292100" dir="5400000" sx="-80000" sy="-1800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9AMAAIQDAADEMwAAbAwAABAAAAAmAAAACAAAAAEgAAAAAAAA"/>
              </a:ext>
            </a:extLst>
          </p:cNvSpPr>
          <p:nvPr>
            <p:ph type="ctrTitle"/>
          </p:nvPr>
        </p:nvSpPr>
        <p:spPr>
          <a:xfrm>
            <a:off x="642620" y="571500"/>
            <a:ext cx="7772400" cy="1447800"/>
          </a:xfrm>
        </p:spPr>
        <p:txBody>
          <a:bodyPr vert="horz" wrap="square" lIns="91440" tIns="45720" rIns="91440" bIns="45720" numCol="1" spcCol="215900" anchor="ctr">
            <a:prstTxWarp prst="textNoShape">
              <a:avLst/>
            </a:prstTxWarp>
          </a:bodyPr>
          <a:lstStyle/>
          <a:p>
            <a:pPr>
              <a:lnSpc>
                <a:spcPct val="150000"/>
              </a:lnSpc>
              <a:spcBef>
                <a:spcPts val="0"/>
              </a:spcBef>
              <a:defRPr lang="en-US" sz="3960" cap="none"/>
            </a:pPr>
            <a:br/>
            <a:r>
              <a:rPr lang="en-US" sz="1800" b="1" cap="none">
                <a:latin typeface="Times New Roman" pitchFamily="1" charset="0"/>
                <a:ea typeface="Calibri" pitchFamily="2" charset="0"/>
                <a:cs typeface="Times New Roman" pitchFamily="1" charset="0"/>
              </a:rPr>
              <a:t> </a:t>
            </a:r>
            <a:br/>
            <a:br/>
            <a:endParaRPr lang="en-US" sz="1800" b="1" cap="none">
              <a:latin typeface="Times New Roman" pitchFamily="1" charset="0"/>
              <a:ea typeface="Calibri" pitchFamily="2" charset="0"/>
              <a:cs typeface="Times New Roman" pitchFamily="1" charset="0"/>
            </a:endParaRPr>
          </a:p>
        </p:txBody>
      </p:sp>
      <p:sp>
        <p:nvSpPr>
          <p:cNvPr id="3" name="Subtitle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gMAAGwMAABmNQAAaR4AAAAAAAAmAAAACAAAAAEgAAAAAAAA"/>
              </a:ext>
            </a:extLst>
          </p:cNvSpPr>
          <p:nvPr>
            <p:ph type="subTitle" idx="1"/>
          </p:nvPr>
        </p:nvSpPr>
        <p:spPr>
          <a:xfrm>
            <a:off x="422275" y="2420133"/>
            <a:ext cx="8140700" cy="2924175"/>
          </a:xfrm>
        </p:spPr>
        <p:txBody>
          <a:bodyPr vert="horz" wrap="square" lIns="91440" tIns="45720" rIns="91440" bIns="45720" numCol="1" spcCol="215900" anchor="t">
            <a:prstTxWarp prst="textNoShape">
              <a:avLst/>
            </a:prstTxWarp>
          </a:bodyPr>
          <a:lstStyle/>
          <a:p>
            <a:pPr algn="l">
              <a:lnSpc>
                <a:spcPct val="170000"/>
              </a:lnSpc>
              <a:defRPr lang="en-US"/>
            </a:pPr>
            <a:r>
              <a:rPr lang="en-US" sz="2000" b="1" cap="none" dirty="0">
                <a:solidFill>
                  <a:schemeClr val="tx1"/>
                </a:solidFill>
                <a:latin typeface="Times New Roman" pitchFamily="1" charset="0"/>
                <a:cs typeface="Times New Roman" pitchFamily="1" charset="0"/>
              </a:rPr>
              <a:t>NAME OF STUDENT: </a:t>
            </a:r>
            <a:r>
              <a:rPr lang="en-US" sz="2000" b="1" dirty="0">
                <a:solidFill>
                  <a:schemeClr val="tx1"/>
                </a:solidFill>
                <a:latin typeface="Times New Roman" pitchFamily="1" charset="0"/>
                <a:cs typeface="Times New Roman" pitchFamily="1" charset="0"/>
              </a:rPr>
              <a:t>SAHIL S. SHENDE</a:t>
            </a:r>
            <a:endParaRPr lang="en-US" sz="2000" b="1" cap="none" dirty="0">
              <a:solidFill>
                <a:schemeClr val="tx1"/>
              </a:solidFill>
              <a:latin typeface="Times New Roman" pitchFamily="1" charset="0"/>
              <a:cs typeface="Times New Roman" pitchFamily="1" charset="0"/>
            </a:endParaRPr>
          </a:p>
          <a:p>
            <a:pPr lvl="0" algn="l" rtl="0" eaLnBrk="0" fontAlgn="base" hangingPunct="0">
              <a:spcBef>
                <a:spcPct val="0"/>
              </a:spcBef>
              <a:spcAft>
                <a:spcPct val="0"/>
              </a:spcAft>
            </a:pPr>
            <a:r>
              <a:rPr lang="en-US" sz="2000" b="1" cap="none" dirty="0">
                <a:solidFill>
                  <a:schemeClr val="tx1"/>
                </a:solidFill>
                <a:latin typeface="Times New Roman" pitchFamily="1" charset="0"/>
                <a:cs typeface="Times New Roman" pitchFamily="1" charset="0"/>
              </a:rPr>
              <a:t>NAME OF THE SUPERVISOR: </a:t>
            </a:r>
            <a:r>
              <a:rPr lang="en-US" sz="2000" b="1" dirty="0">
                <a:solidFill>
                  <a:schemeClr val="tx1"/>
                </a:solidFill>
                <a:latin typeface="Times New Roman" pitchFamily="1" charset="0"/>
                <a:cs typeface="Times New Roman" pitchFamily="1" charset="0"/>
              </a:rPr>
              <a:t>Ms. SHITAL HAJARE</a:t>
            </a:r>
            <a:endParaRPr lang="en-US" sz="2000" b="1" cap="none" dirty="0">
              <a:solidFill>
                <a:schemeClr val="tx1"/>
              </a:solidFill>
              <a:latin typeface="Times New Roman" pitchFamily="1" charset="0"/>
              <a:cs typeface="Times New Roman" pitchFamily="1" charset="0"/>
            </a:endParaRPr>
          </a:p>
          <a:p>
            <a:pPr>
              <a:lnSpc>
                <a:spcPct val="170000"/>
              </a:lnSpc>
              <a:defRPr lang="en-US"/>
            </a:pPr>
            <a:r>
              <a:rPr lang="en-US" sz="2000" b="1" cap="none" dirty="0">
                <a:solidFill>
                  <a:srgbClr val="002060"/>
                </a:solidFill>
                <a:latin typeface="Times New Roman" pitchFamily="1" charset="0"/>
                <a:ea typeface="Calibri" pitchFamily="2" charset="0"/>
                <a:cs typeface="Times New Roman" pitchFamily="1" charset="0"/>
              </a:rPr>
              <a:t>DEPARTMENT OF ARTIFICIAL INTELLIGENCE AND DATA SCIENCE,</a:t>
            </a:r>
            <a:endParaRPr lang="en-US" sz="2400" b="1" cap="none" dirty="0">
              <a:solidFill>
                <a:srgbClr val="002060"/>
              </a:solidFill>
              <a:latin typeface="Times New Roman" pitchFamily="1" charset="0"/>
              <a:ea typeface="Calibri" pitchFamily="2" charset="0"/>
              <a:cs typeface="Times New Roman" pitchFamily="1" charset="0"/>
            </a:endParaRPr>
          </a:p>
          <a:p>
            <a:pPr>
              <a:lnSpc>
                <a:spcPct val="170000"/>
              </a:lnSpc>
              <a:defRPr lang="en-US"/>
            </a:pPr>
            <a:r>
              <a:rPr lang="en-US" sz="1800" b="1" cap="none" dirty="0">
                <a:solidFill>
                  <a:srgbClr val="002060"/>
                </a:solidFill>
                <a:latin typeface="Times New Roman" pitchFamily="1" charset="0"/>
                <a:ea typeface="Calibri" pitchFamily="2" charset="0"/>
                <a:cs typeface="Times New Roman" pitchFamily="1" charset="0"/>
              </a:rPr>
              <a:t> </a:t>
            </a:r>
            <a:r>
              <a:rPr lang="en-US" sz="2400" b="1" cap="none" dirty="0">
                <a:solidFill>
                  <a:srgbClr val="002060"/>
                </a:solidFill>
                <a:latin typeface="Times New Roman" pitchFamily="1" charset="0"/>
                <a:ea typeface="Calibri" pitchFamily="2" charset="0"/>
                <a:cs typeface="Times New Roman" pitchFamily="1" charset="0"/>
              </a:rPr>
              <a:t>FACULTY OF ENGINEERING AND TECHNOLOGY</a:t>
            </a:r>
            <a:r>
              <a:rPr lang="en-US" sz="2000" b="1" cap="none" dirty="0">
                <a:solidFill>
                  <a:srgbClr val="002060"/>
                </a:solidFill>
                <a:latin typeface="Times New Roman" pitchFamily="1" charset="0"/>
                <a:ea typeface="Calibri" pitchFamily="2" charset="0"/>
                <a:cs typeface="Times New Roman" pitchFamily="1" charset="0"/>
              </a:rPr>
              <a:t>, SAWANGI (MEGHE) , WARDHA</a:t>
            </a:r>
            <a:endParaRPr lang="en-US" sz="1800" cap="none" dirty="0">
              <a:solidFill>
                <a:schemeClr val="tx1"/>
              </a:solidFill>
              <a:latin typeface="Times New Roman" pitchFamily="1" charset="0"/>
              <a:ea typeface="Calibri" pitchFamily="2" charset="0"/>
              <a:cs typeface="Times New Roman" pitchFamily="1" charset="0"/>
            </a:endParaRPr>
          </a:p>
          <a:p>
            <a:pPr algn="l">
              <a:defRPr lang="en-US"/>
            </a:pPr>
            <a:endParaRPr lang="en-US" sz="1800" b="1" cap="none" dirty="0">
              <a:solidFill>
                <a:schemeClr val="tx1"/>
              </a:solidFill>
              <a:latin typeface="Times New Roman" pitchFamily="1" charset="0"/>
              <a:ea typeface="Calibri" pitchFamily="2" charset="0"/>
              <a:cs typeface="Times New Roman" pitchFamily="1" charset="0"/>
            </a:endParaRPr>
          </a:p>
          <a:p>
            <a:pPr algn="l">
              <a:defRPr lang="en-US"/>
            </a:pPr>
            <a:r>
              <a:rPr lang="en-US" sz="1800" b="1" cap="none" dirty="0">
                <a:solidFill>
                  <a:schemeClr val="tx1"/>
                </a:solidFill>
                <a:latin typeface="Times New Roman" pitchFamily="1" charset="0"/>
                <a:ea typeface="Calibri" pitchFamily="2" charset="0"/>
                <a:cs typeface="Times New Roman" pitchFamily="1" charset="0"/>
              </a:rPr>
              <a:t>DATE </a:t>
            </a:r>
            <a:r>
              <a:rPr lang="en-US" sz="1800" b="1" cap="none">
                <a:solidFill>
                  <a:schemeClr val="tx1"/>
                </a:solidFill>
                <a:latin typeface="Times New Roman" pitchFamily="1" charset="0"/>
                <a:ea typeface="Calibri" pitchFamily="2" charset="0"/>
                <a:cs typeface="Times New Roman" pitchFamily="1" charset="0"/>
              </a:rPr>
              <a:t>: </a:t>
            </a:r>
            <a:r>
              <a:rPr lang="en-US" sz="1800" b="1">
                <a:solidFill>
                  <a:schemeClr val="tx1"/>
                </a:solidFill>
                <a:latin typeface="Times New Roman" pitchFamily="1" charset="0"/>
                <a:cs typeface="Times New Roman" pitchFamily="1" charset="0"/>
              </a:rPr>
              <a:t>2</a:t>
            </a:r>
            <a:r>
              <a:rPr lang="en-US" sz="1800" b="1" cap="none">
                <a:solidFill>
                  <a:schemeClr val="tx1"/>
                </a:solidFill>
                <a:latin typeface="Times New Roman" pitchFamily="1" charset="0"/>
                <a:ea typeface="Calibri" pitchFamily="2" charset="0"/>
                <a:cs typeface="Times New Roman" pitchFamily="1" charset="0"/>
              </a:rPr>
              <a:t>8/02/2025</a:t>
            </a:r>
            <a:endParaRPr lang="en-US" sz="1800" b="1" cap="none" dirty="0">
              <a:solidFill>
                <a:schemeClr val="tx1"/>
              </a:solidFill>
              <a:latin typeface="Times New Roman" pitchFamily="1" charset="0"/>
              <a:ea typeface="Calibri" pitchFamily="2" charset="0"/>
              <a:cs typeface="Times New Roman" pitchFamily="1" charset="0"/>
            </a:endParaRPr>
          </a:p>
        </p:txBody>
      </p:sp>
      <p:sp>
        <p:nvSpPr>
          <p:cNvPr id="4" name="Rectangle 8"/>
          <p:cNvSpPr>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7uzhA8zMzADAwP8Af39/AAAAAAAAAAAAAAAAAAAAAAAAAAAAIQAAABgAAAAUAAAA4AEAAGgBAABmNQAAqAwAABAAAAAmAAAACAAAAP//////////"/>
              </a:ext>
            </a:extLst>
          </p:cNvSpPr>
          <p:nvPr/>
        </p:nvSpPr>
        <p:spPr>
          <a:xfrm>
            <a:off x="304800" y="228600"/>
            <a:ext cx="8375650" cy="1828800"/>
          </a:xfrm>
          <a:prstGeom prst="rect">
            <a:avLst/>
          </a:prstGeom>
          <a:noFill/>
          <a:ln>
            <a:noFill/>
          </a:ln>
          <a:effectLst/>
        </p:spPr>
        <p:txBody>
          <a:bodyPr vert="horz" wrap="square" lIns="91440" tIns="45720" rIns="91440" bIns="45720" numCol="1" spcCol="215900" anchor="t"/>
          <a:lstStyle/>
          <a:p>
            <a:pPr algn="ctr">
              <a:defRPr lang="en-US"/>
            </a:pPr>
            <a:r>
              <a:rPr lang="en-US" sz="2000" b="1" cap="none" dirty="0">
                <a:solidFill>
                  <a:srgbClr val="000000"/>
                </a:solidFill>
                <a:latin typeface="Times New Roman" panose="02020603050405020304" pitchFamily="18" charset="0"/>
                <a:cs typeface="Times New Roman" panose="02020603050405020304" pitchFamily="18" charset="0"/>
              </a:rPr>
              <a:t>PRESENTATION FOR MAJOR PROJECT-II</a:t>
            </a:r>
          </a:p>
          <a:p>
            <a:pPr algn="ctr" rtl="0">
              <a:defRPr lang="en-US"/>
            </a:pPr>
            <a:r>
              <a:rPr lang="en-US" sz="2000" b="1" cap="none" dirty="0">
                <a:solidFill>
                  <a:srgbClr val="000000"/>
                </a:solidFill>
                <a:latin typeface="Times New Roman" panose="02020603050405020304" pitchFamily="18" charset="0"/>
                <a:cs typeface="Times New Roman" panose="02020603050405020304" pitchFamily="18" charset="0"/>
              </a:rPr>
              <a:t>TOPIC</a:t>
            </a:r>
            <a:br>
              <a:rPr lang="en-IN"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Budgeting and Expense Tracking System for Personal Finance Management </a:t>
            </a:r>
            <a:endParaRPr lang="en-US" sz="3200" b="1" cap="none" dirty="0">
              <a:solidFill>
                <a:srgbClr val="FF0000"/>
              </a:solidFill>
              <a:latin typeface="Times New Roman" panose="02020603050405020304" pitchFamily="18" charset="0"/>
              <a:cs typeface="Times New Roman" panose="02020603050405020304" pitchFamily="18" charset="0"/>
            </a:endParaRPr>
          </a:p>
          <a:p>
            <a:pPr>
              <a:defRPr lang="en-US"/>
            </a:pPr>
            <a:r>
              <a:rPr lang="en-US" sz="3600" b="1" cap="none" dirty="0">
                <a:solidFill>
                  <a:srgbClr val="FF0000"/>
                </a:solidFill>
                <a:latin typeface="Times New Roman" panose="02020603050405020304" pitchFamily="18" charset="0"/>
                <a:cs typeface="Times New Roman" panose="02020603050405020304" pitchFamily="18" charset="0"/>
              </a:rPr>
              <a:t> </a:t>
            </a:r>
            <a:endParaRPr lang="en-US" sz="3600" cap="none"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0AIAAFgCAABwNQAAgAcAABAAAAAmAAAACAAAAAEgAAAAAAAA"/>
              </a:ext>
            </a:extLst>
          </p:cNvSpPr>
          <p:nvPr>
            <p:ph type="title"/>
          </p:nvPr>
        </p:nvSpPr>
        <p:spPr>
          <a:xfrm>
            <a:off x="457200" y="381000"/>
            <a:ext cx="8229600" cy="838200"/>
          </a:xfrm>
        </p:spPr>
        <p:txBody>
          <a:bodyPr vert="horz" wrap="square" lIns="91440" tIns="45720" rIns="91440" bIns="45720" numCol="1" spcCol="215900" anchor="ctr">
            <a:prstTxWarp prst="textNoShape">
              <a:avLst/>
            </a:prstTxWarp>
          </a:bodyPr>
          <a:lstStyle/>
          <a:p>
            <a:pPr>
              <a:defRPr lang="en-US"/>
            </a:pPr>
            <a:r>
              <a:rPr lang="en-US" sz="3200" b="1" cap="none">
                <a:latin typeface="Times New Roman" pitchFamily="1" charset="0"/>
                <a:ea typeface="Calibri" pitchFamily="2" charset="0"/>
                <a:cs typeface="Times New Roman" pitchFamily="1" charset="0"/>
              </a:rPr>
              <a:t>CONTENTS</a:t>
            </a:r>
            <a:br/>
            <a:endParaRPr lang="en-US" sz="3200" b="1" cap="none">
              <a:latin typeface="Times New Roman" pitchFamily="1" charset="0"/>
              <a:ea typeface="Calibri" pitchFamily="2" charset="0"/>
              <a:cs typeface="Times New Roman" pitchFamily="1" charset="0"/>
            </a:endParaRP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0AIAALAEAABwNQAAMCoAABAAAAAmAAAACAAAAAEgAAAAAAAA"/>
              </a:ext>
            </a:extLst>
          </p:cNvSpPr>
          <p:nvPr>
            <p:ph type="body" idx="1"/>
          </p:nvPr>
        </p:nvSpPr>
        <p:spPr>
          <a:xfrm>
            <a:off x="457200" y="762000"/>
            <a:ext cx="8229600" cy="6096000"/>
          </a:xfrm>
        </p:spPr>
        <p:txBody>
          <a:bodyPr vert="horz" wrap="square" lIns="91440" tIns="45720" rIns="91440" bIns="45720" numCol="1" spcCol="215900" anchor="t">
            <a:prstTxWarp prst="textNoShape">
              <a:avLst/>
            </a:prstTxWarp>
          </a:bodyPr>
          <a:lstStyle/>
          <a:p>
            <a:pPr>
              <a:lnSpc>
                <a:spcPct val="180000"/>
              </a:lnSpc>
              <a:spcBef>
                <a:spcPts val="360"/>
              </a:spcBef>
              <a:buFont typeface="Wingdings" charset="2"/>
              <a:buChar char="q"/>
              <a:defRPr lang="en-US" sz="1665" cap="none"/>
            </a:pPr>
            <a:r>
              <a:rPr lang="en-US" sz="1510" cap="none" dirty="0">
                <a:latin typeface="Times New Roman" pitchFamily="1" charset="0"/>
                <a:ea typeface="Calibri" pitchFamily="2" charset="0"/>
                <a:cs typeface="Times New Roman" pitchFamily="1" charset="0"/>
              </a:rPr>
              <a:t>Introduction</a:t>
            </a:r>
          </a:p>
          <a:p>
            <a:pPr>
              <a:lnSpc>
                <a:spcPct val="180000"/>
              </a:lnSpc>
              <a:spcBef>
                <a:spcPts val="360"/>
              </a:spcBef>
              <a:buFont typeface="Wingdings" charset="2"/>
              <a:buChar char="q"/>
              <a:defRPr lang="en-US" sz="1665" cap="none"/>
            </a:pPr>
            <a:r>
              <a:rPr lang="en-US" sz="1510" cap="none" dirty="0">
                <a:latin typeface="Times New Roman" pitchFamily="1" charset="0"/>
                <a:ea typeface="Calibri" pitchFamily="2" charset="0"/>
                <a:cs typeface="Times New Roman" pitchFamily="1" charset="0"/>
              </a:rPr>
              <a:t>Prisma Chart </a:t>
            </a:r>
          </a:p>
          <a:p>
            <a:pPr>
              <a:lnSpc>
                <a:spcPct val="180000"/>
              </a:lnSpc>
              <a:spcBef>
                <a:spcPts val="360"/>
              </a:spcBef>
              <a:buFont typeface="Wingdings" charset="2"/>
              <a:buChar char="q"/>
              <a:defRPr lang="en-US" sz="1665" cap="none"/>
            </a:pPr>
            <a:r>
              <a:rPr lang="en-US" sz="1510" cap="none" dirty="0">
                <a:latin typeface="Times New Roman" pitchFamily="1" charset="0"/>
                <a:ea typeface="Calibri" pitchFamily="2" charset="0"/>
                <a:cs typeface="Times New Roman" pitchFamily="1" charset="0"/>
              </a:rPr>
              <a:t>Prisma-S Extension </a:t>
            </a:r>
          </a:p>
          <a:p>
            <a:pPr>
              <a:lnSpc>
                <a:spcPct val="180000"/>
              </a:lnSpc>
              <a:spcBef>
                <a:spcPts val="400"/>
              </a:spcBef>
              <a:buFont typeface="Wingdings" charset="2"/>
              <a:buChar char="q"/>
              <a:defRPr lang="en-US" sz="1665" cap="none"/>
            </a:pPr>
            <a:r>
              <a:rPr lang="en-US" sz="1510" cap="none" dirty="0">
                <a:solidFill>
                  <a:srgbClr val="000000"/>
                </a:solidFill>
                <a:latin typeface="Times New Roman" pitchFamily="1" charset="0"/>
                <a:ea typeface="Calibri" pitchFamily="2" charset="0"/>
                <a:cs typeface="Times New Roman" pitchFamily="1" charset="0"/>
              </a:rPr>
              <a:t>Knowledge /Research gap analysis</a:t>
            </a:r>
            <a:endParaRPr lang="en-US" sz="1510" cap="none" dirty="0">
              <a:latin typeface="Times New Roman" pitchFamily="1" charset="0"/>
              <a:ea typeface="Calibri" pitchFamily="2" charset="0"/>
              <a:cs typeface="Times New Roman" pitchFamily="1" charset="0"/>
            </a:endParaRPr>
          </a:p>
          <a:p>
            <a:pPr>
              <a:lnSpc>
                <a:spcPct val="180000"/>
              </a:lnSpc>
              <a:spcBef>
                <a:spcPts val="360"/>
              </a:spcBef>
              <a:buFont typeface="Wingdings" charset="2"/>
              <a:buChar char="q"/>
              <a:defRPr lang="en-US" sz="1665" cap="none"/>
            </a:pPr>
            <a:r>
              <a:rPr lang="en-US" sz="1510" cap="none" dirty="0">
                <a:latin typeface="Times New Roman" pitchFamily="1" charset="0"/>
                <a:ea typeface="Calibri" pitchFamily="2" charset="0"/>
                <a:cs typeface="Times New Roman" pitchFamily="1" charset="0"/>
              </a:rPr>
              <a:t> Knowledge/Research Gap Summary </a:t>
            </a:r>
          </a:p>
          <a:p>
            <a:pPr>
              <a:lnSpc>
                <a:spcPct val="180000"/>
              </a:lnSpc>
              <a:spcBef>
                <a:spcPts val="360"/>
              </a:spcBef>
              <a:buFont typeface="Wingdings" charset="2"/>
              <a:buChar char="q"/>
              <a:defRPr lang="en-US" sz="1665" cap="none"/>
            </a:pPr>
            <a:r>
              <a:rPr lang="en-US" sz="1510" cap="none" dirty="0">
                <a:latin typeface="Times New Roman" pitchFamily="1" charset="0"/>
                <a:ea typeface="Calibri" pitchFamily="2" charset="0"/>
                <a:cs typeface="Times New Roman" pitchFamily="1" charset="0"/>
              </a:rPr>
              <a:t>Nature of the Knowledge Gap Identified </a:t>
            </a:r>
          </a:p>
          <a:p>
            <a:pPr>
              <a:lnSpc>
                <a:spcPct val="180000"/>
              </a:lnSpc>
              <a:spcBef>
                <a:spcPts val="360"/>
              </a:spcBef>
              <a:buFont typeface="Wingdings" charset="2"/>
              <a:buChar char="q"/>
              <a:defRPr lang="en-US" sz="1665" cap="none"/>
            </a:pPr>
            <a:r>
              <a:rPr lang="en-US" sz="1510" cap="none" dirty="0">
                <a:latin typeface="Times New Roman" pitchFamily="1" charset="0"/>
                <a:ea typeface="Calibri" pitchFamily="2" charset="0"/>
                <a:cs typeface="Times New Roman" pitchFamily="1" charset="0"/>
              </a:rPr>
              <a:t>Research Question</a:t>
            </a:r>
          </a:p>
          <a:p>
            <a:pPr>
              <a:lnSpc>
                <a:spcPct val="180000"/>
              </a:lnSpc>
              <a:spcBef>
                <a:spcPts val="360"/>
              </a:spcBef>
              <a:buFont typeface="Wingdings" charset="2"/>
              <a:buChar char="q"/>
              <a:defRPr lang="en-US" sz="1665" cap="none"/>
            </a:pPr>
            <a:r>
              <a:rPr lang="en-US" sz="1510" cap="none" dirty="0">
                <a:latin typeface="Times New Roman" pitchFamily="1" charset="0"/>
                <a:ea typeface="Calibri" pitchFamily="2" charset="0"/>
                <a:cs typeface="Times New Roman" pitchFamily="1" charset="0"/>
              </a:rPr>
              <a:t>Aim</a:t>
            </a:r>
          </a:p>
          <a:p>
            <a:pPr>
              <a:lnSpc>
                <a:spcPct val="150000"/>
              </a:lnSpc>
              <a:spcBef>
                <a:spcPts val="360"/>
              </a:spcBef>
              <a:buFont typeface="Wingdings" charset="2"/>
              <a:buChar char="q"/>
              <a:defRPr lang="en-US" sz="1665" cap="none"/>
            </a:pPr>
            <a:r>
              <a:rPr lang="en-US" sz="1510" cap="none" dirty="0">
                <a:latin typeface="Times New Roman" pitchFamily="1" charset="0"/>
                <a:ea typeface="Calibri" pitchFamily="2" charset="0"/>
                <a:cs typeface="Times New Roman" pitchFamily="1" charset="0"/>
              </a:rPr>
              <a:t>Objectives</a:t>
            </a:r>
          </a:p>
          <a:p>
            <a:pPr>
              <a:lnSpc>
                <a:spcPct val="180000"/>
              </a:lnSpc>
              <a:spcBef>
                <a:spcPts val="360"/>
              </a:spcBef>
              <a:buFont typeface="Wingdings" charset="2"/>
              <a:buChar char="q"/>
              <a:defRPr lang="en-US" sz="1665" cap="none"/>
            </a:pPr>
            <a:r>
              <a:rPr lang="en-US" sz="1510" cap="none" dirty="0">
                <a:latin typeface="Times New Roman" pitchFamily="1" charset="0"/>
                <a:ea typeface="Calibri" pitchFamily="2" charset="0"/>
                <a:cs typeface="Times New Roman" pitchFamily="1" charset="0"/>
              </a:rPr>
              <a:t>Methodology</a:t>
            </a:r>
          </a:p>
          <a:p>
            <a:pPr>
              <a:lnSpc>
                <a:spcPct val="180000"/>
              </a:lnSpc>
              <a:spcBef>
                <a:spcPts val="360"/>
              </a:spcBef>
              <a:buFont typeface="Wingdings" charset="2"/>
              <a:buChar char="q"/>
              <a:defRPr lang="en-US" sz="1665" cap="none"/>
            </a:pPr>
            <a:r>
              <a:rPr lang="en-US" sz="1510" cap="none" dirty="0">
                <a:latin typeface="Times New Roman" pitchFamily="1" charset="0"/>
                <a:ea typeface="Calibri" pitchFamily="2" charset="0"/>
                <a:cs typeface="Times New Roman" pitchFamily="1" charset="0"/>
              </a:rPr>
              <a:t>Quarterly Scheduling of Research Work</a:t>
            </a:r>
          </a:p>
          <a:p>
            <a:pPr>
              <a:lnSpc>
                <a:spcPct val="180000"/>
              </a:lnSpc>
              <a:spcBef>
                <a:spcPts val="360"/>
              </a:spcBef>
              <a:buFont typeface="Wingdings" charset="2"/>
              <a:buChar char="q"/>
              <a:defRPr lang="en-US" sz="1665" cap="none"/>
            </a:pPr>
            <a:r>
              <a:rPr lang="en-US" sz="1510" cap="none" dirty="0">
                <a:latin typeface="Times New Roman" pitchFamily="1" charset="0"/>
                <a:ea typeface="Calibri" pitchFamily="2" charset="0"/>
                <a:cs typeface="Times New Roman" pitchFamily="1" charset="0"/>
              </a:rPr>
              <a:t>Publication Schedule</a:t>
            </a:r>
          </a:p>
          <a:p>
            <a:pPr>
              <a:lnSpc>
                <a:spcPct val="180000"/>
              </a:lnSpc>
              <a:spcBef>
                <a:spcPts val="360"/>
              </a:spcBef>
              <a:buFont typeface="Wingdings" charset="2"/>
              <a:buChar char="q"/>
              <a:defRPr lang="en-US" sz="1665" cap="none"/>
            </a:pPr>
            <a:r>
              <a:rPr lang="en-US" sz="1510" cap="none" dirty="0">
                <a:latin typeface="Times New Roman" pitchFamily="1" charset="0"/>
                <a:ea typeface="Calibri" pitchFamily="2" charset="0"/>
                <a:cs typeface="Times New Roman" pitchFamily="1" charset="0"/>
              </a:rPr>
              <a:t>References</a:t>
            </a:r>
          </a:p>
          <a:p>
            <a:pPr>
              <a:lnSpc>
                <a:spcPct val="180000"/>
              </a:lnSpc>
              <a:spcBef>
                <a:spcPts val="400"/>
              </a:spcBef>
              <a:buFont typeface="Wingdings" charset="2"/>
              <a:buChar char="q"/>
              <a:defRPr lang="en-US" sz="1665" cap="none"/>
            </a:pPr>
            <a:endParaRPr lang="en-US" cap="none" dirty="0">
              <a:latin typeface="Times New Roman" pitchFamily="1" charset="0"/>
              <a:ea typeface="Calibri" pitchFamily="2" charset="0"/>
              <a:cs typeface="Times New Roman" pitchFamily="1" charset="0"/>
            </a:endParaRPr>
          </a:p>
          <a:p>
            <a:pPr>
              <a:lnSpc>
                <a:spcPct val="80000"/>
              </a:lnSpc>
              <a:spcBef>
                <a:spcPts val="400"/>
              </a:spcBef>
              <a:defRPr lang="en-US" sz="1665" cap="none"/>
            </a:pPr>
            <a:endParaRPr lang="en-US" cap="none" dirty="0">
              <a:latin typeface="Times New Roman" pitchFamily="1" charset="0"/>
              <a:ea typeface="Calibri" pitchFamily="2" charset="0"/>
              <a:cs typeface="Times New Roman" pitchFamily="1" charset="0"/>
            </a:endParaRPr>
          </a:p>
          <a:p>
            <a:pPr>
              <a:lnSpc>
                <a:spcPct val="80000"/>
              </a:lnSpc>
              <a:spcBef>
                <a:spcPts val="400"/>
              </a:spcBef>
              <a:defRPr lang="en-US" sz="1665" cap="none"/>
            </a:pPr>
            <a:endParaRPr lang="en-US" cap="none" dirty="0">
              <a:latin typeface="Times New Roman" pitchFamily="1" charset="0"/>
              <a:ea typeface="Calibri" pitchFamily="2" charset="0"/>
              <a:cs typeface="Times New Roman" pitchFamily="1" charset="0"/>
            </a:endParaRPr>
          </a:p>
          <a:p>
            <a:pPr>
              <a:lnSpc>
                <a:spcPct val="80000"/>
              </a:lnSpc>
              <a:spcBef>
                <a:spcPts val="400"/>
              </a:spcBef>
              <a:defRPr lang="en-US" sz="1665" cap="none"/>
            </a:pPr>
            <a:endParaRPr lang="en-US" cap="none" dirty="0">
              <a:latin typeface="Times New Roman" pitchFamily="1" charset="0"/>
              <a:ea typeface="Calibri" pitchFamily="2" charset="0"/>
              <a:cs typeface="Times New Roman" pitchFamily="1" charset="0"/>
            </a:endParaRPr>
          </a:p>
          <a:p>
            <a:pPr>
              <a:lnSpc>
                <a:spcPct val="80000"/>
              </a:lnSpc>
              <a:spcBef>
                <a:spcPts val="400"/>
              </a:spcBef>
              <a:defRPr lang="en-US" sz="1665" cap="none"/>
            </a:pPr>
            <a:endParaRPr lang="en-US" cap="none" dirty="0">
              <a:latin typeface="Times New Roman" pitchFamily="1" charset="0"/>
              <a:ea typeface="Calibri" pitchFamily="2" charset="0"/>
              <a:cs typeface="Times New Roman" pitchFamily="1" charset="0"/>
            </a:endParaRPr>
          </a:p>
          <a:p>
            <a:pPr>
              <a:lnSpc>
                <a:spcPct val="80000"/>
              </a:lnSpc>
              <a:spcBef>
                <a:spcPts val="400"/>
              </a:spcBef>
              <a:defRPr lang="en-US" sz="1665" cap="none"/>
            </a:pPr>
            <a:endParaRPr lang="en-US" cap="none" dirty="0">
              <a:latin typeface="Times New Roman" pitchFamily="1" charset="0"/>
              <a:ea typeface="Calibri" pitchFamily="2" charset="0"/>
              <a:cs typeface="Times New Roman" pitchFamily="1" charset="0"/>
            </a:endParaRPr>
          </a:p>
          <a:p>
            <a:pPr>
              <a:lnSpc>
                <a:spcPct val="80000"/>
              </a:lnSpc>
              <a:spcBef>
                <a:spcPts val="400"/>
              </a:spcBef>
              <a:defRPr lang="en-US" sz="1665" cap="none"/>
            </a:pPr>
            <a:endParaRPr lang="en-US" cap="none" dirty="0">
              <a:latin typeface="Times New Roman" pitchFamily="1" charset="0"/>
              <a:ea typeface="Calibri" pitchFamily="2" charset="0"/>
              <a:cs typeface="Times New Roman" pitchFamily="1" charset="0"/>
            </a:endParaRPr>
          </a:p>
          <a:p>
            <a:pPr>
              <a:lnSpc>
                <a:spcPct val="80000"/>
              </a:lnSpc>
              <a:spcBef>
                <a:spcPts val="400"/>
              </a:spcBef>
              <a:defRPr lang="en-US" sz="1665" cap="none"/>
            </a:pPr>
            <a:endParaRPr lang="en-US" cap="none" dirty="0">
              <a:latin typeface="Times New Roman" pitchFamily="1" charset="0"/>
              <a:ea typeface="Calibri" pitchFamily="2" charset="0"/>
              <a:cs typeface="Times New Roman" pitchFamily="1" charset="0"/>
            </a:endParaRPr>
          </a:p>
        </p:txBody>
      </p:sp>
      <p:sp>
        <p:nvSpPr>
          <p:cNvPr id="4"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CgAABonAABwNQAAWSkAABAAAAAmAAAACAAAAAAAAAAAAAAA"/>
              </a:ext>
            </a:extLst>
          </p:cNvSpPr>
          <p:nvPr>
            <p:ph type="sldNum" sz="quarter" idx="12"/>
          </p:nvPr>
        </p:nvSpPr>
        <p:spPr/>
        <p:txBody>
          <a:bodyPr/>
          <a:lstStyle/>
          <a:p>
            <a:pPr>
              <a:defRPr lang="en-US"/>
            </a:pPr>
            <a:fld id="{0F795075-3BE2-2CA6-ACC1-CDF31E8F5A98}" type="slidenum">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99BF14-951F-C9D6-1969-E7C267E2FC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49BDBB-735C-EC79-70A0-FE5ABCB58666}"/>
              </a:ext>
            </a:extLst>
          </p:cNvPr>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0AIAAGgBAABwNQAAKAUAABAAAAAmAAAACAAAAAEgAAAAAAAA"/>
              </a:ext>
            </a:extLst>
          </p:cNvSpPr>
          <p:nvPr>
            <p:ph type="title"/>
          </p:nvPr>
        </p:nvSpPr>
        <p:spPr>
          <a:xfrm>
            <a:off x="515257" y="423412"/>
            <a:ext cx="8229600" cy="533400"/>
          </a:xfrm>
        </p:spPr>
        <p:txBody>
          <a:bodyPr vert="horz" wrap="square" lIns="91440" tIns="45720" rIns="91440" bIns="45720" numCol="1" spcCol="215900" anchor="ctr">
            <a:prstTxWarp prst="textNoShape">
              <a:avLst/>
            </a:prstTxWarp>
          </a:bodyPr>
          <a:lstStyle/>
          <a:p>
            <a:pPr>
              <a:defRPr lang="en-US"/>
            </a:pPr>
            <a:r>
              <a:rPr lang="en-US" sz="2800" b="1" cap="none" dirty="0">
                <a:latin typeface="Times New Roman" panose="02020603050405020304" pitchFamily="18" charset="0"/>
                <a:cs typeface="Times New Roman" panose="02020603050405020304" pitchFamily="18" charset="0"/>
              </a:rPr>
              <a:t>INTRODUCTIO</a:t>
            </a:r>
            <a:r>
              <a:rPr lang="en-US" sz="2800" b="1" dirty="0">
                <a:latin typeface="Times New Roman" panose="02020603050405020304" pitchFamily="18" charset="0"/>
                <a:cs typeface="Times New Roman" panose="02020603050405020304" pitchFamily="18" charset="0"/>
              </a:rPr>
              <a:t>N</a:t>
            </a:r>
            <a:endParaRPr lang="en-IN" sz="3200" b="1" cap="none" dirty="0">
              <a:latin typeface="Times New Roman" panose="02020603050405020304" pitchFamily="18" charset="0"/>
              <a:cs typeface="Times New Roman" panose="02020603050405020304" pitchFamily="18" charset="0"/>
            </a:endParaRPr>
          </a:p>
        </p:txBody>
      </p:sp>
      <p:sp>
        <p:nvSpPr>
          <p:cNvPr id="4" name="Slide Number Placeholder 5">
            <a:extLst>
              <a:ext uri="{FF2B5EF4-FFF2-40B4-BE49-F238E27FC236}">
                <a16:creationId xmlns:a16="http://schemas.microsoft.com/office/drawing/2014/main" id="{A4F5216D-3393-B127-8DDB-E9B9B8B20A86}"/>
              </a:ext>
            </a:extLst>
          </p:cNvPr>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CgAABonAABwNQAAWSkAABAAAAAmAAAACAAAAAAAAAAAAAAA"/>
              </a:ext>
            </a:extLst>
          </p:cNvSpPr>
          <p:nvPr>
            <p:ph type="sldNum" sz="quarter" idx="12"/>
          </p:nvPr>
        </p:nvSpPr>
        <p:spPr/>
        <p:txBody>
          <a:bodyPr/>
          <a:lstStyle/>
          <a:p>
            <a:pPr>
              <a:defRPr lang="en-US"/>
            </a:pPr>
            <a:fld id="{0F791148-06E2-2CE7-ACC1-F0B25F8F5AA5}" type="slidenum">
              <a:rPr/>
              <a:t>6</a:t>
            </a:fld>
            <a:endParaRPr dirty="0"/>
          </a:p>
        </p:txBody>
      </p:sp>
      <p:sp>
        <p:nvSpPr>
          <p:cNvPr id="5" name="TextBox 4">
            <a:extLst>
              <a:ext uri="{FF2B5EF4-FFF2-40B4-BE49-F238E27FC236}">
                <a16:creationId xmlns:a16="http://schemas.microsoft.com/office/drawing/2014/main" id="{9EA0D54C-D3FB-B0F1-AA21-0E82D99001B8}"/>
              </a:ext>
            </a:extLst>
          </p:cNvPr>
          <p:cNvSpPr txBox="1"/>
          <p:nvPr/>
        </p:nvSpPr>
        <p:spPr>
          <a:xfrm>
            <a:off x="515257" y="1175968"/>
            <a:ext cx="8305800" cy="532453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fast-paced nature of modern life has made monitoring personal finances more challenging. Individuals face difficulties keeping track of income, expenses, and financial commitments </a:t>
            </a:r>
          </a:p>
          <a:p>
            <a:pPr marL="342900" indent="-34290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There’s a growing need for an intuitive, user-friendly application that simplifies financial management by offering tools to track expenses, set budgets, and achieve savings goals all in one place. </a:t>
            </a:r>
            <a:endParaRPr lang="en-US" altLang="en-US" sz="2000" dirty="0">
              <a:solidFill>
                <a:srgbClr val="FF0000"/>
              </a:solidFill>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Addressing the difficulty of monitoring finances in today’s fast-paced world.</a:t>
            </a:r>
          </a:p>
          <a:p>
            <a:pPr lvl="0"/>
            <a:endParaRPr lang="en-IN" sz="20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Designed to simplify expense tracking, budgeting, and financial planning.</a:t>
            </a:r>
          </a:p>
          <a:p>
            <a:pPr marL="342900" lvl="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Empower users to take control of their finances with an intuitive and efficient tool.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4987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vwkAAOMBAAA8MAAAGgUAABAAAAAmAAAACAAAAAEgAAAAAAAA"/>
              </a:ext>
            </a:extLst>
          </p:cNvSpPr>
          <p:nvPr>
            <p:ph type="title"/>
          </p:nvPr>
        </p:nvSpPr>
        <p:spPr>
          <a:xfrm>
            <a:off x="1584325" y="306705"/>
            <a:ext cx="6256655" cy="522605"/>
          </a:xfrm>
        </p:spPr>
        <p:txBody>
          <a:bodyPr vert="horz" wrap="square" lIns="91440" tIns="45720" rIns="91440" bIns="45720" numCol="1" spcCol="215900" anchor="ctr">
            <a:prstTxWarp prst="textNoShape">
              <a:avLst/>
            </a:prstTxWarp>
          </a:bodyPr>
          <a:lstStyle/>
          <a:p>
            <a:pPr algn="ctr">
              <a:defRPr lang="en-US"/>
            </a:pPr>
            <a:r>
              <a:rPr lang="en-US" sz="1500" b="1" cap="none">
                <a:solidFill>
                  <a:srgbClr val="C65911"/>
                </a:solidFill>
                <a:latin typeface="Times New Roman" pitchFamily="1" charset="0"/>
                <a:ea typeface="Calibri Light" pitchFamily="2" charset="0"/>
                <a:cs typeface="Times New Roman" pitchFamily="1" charset="0"/>
              </a:rPr>
              <a:t>SYSTEMATIC REVIEW OF LITERATURE </a:t>
            </a:r>
            <a:br/>
            <a:r>
              <a:rPr lang="en-US" sz="1500" b="1" cap="none">
                <a:solidFill>
                  <a:srgbClr val="C65911"/>
                </a:solidFill>
                <a:latin typeface="Times New Roman" pitchFamily="1" charset="0"/>
                <a:ea typeface="Calibri Light" pitchFamily="2" charset="0"/>
                <a:cs typeface="Times New Roman" pitchFamily="1" charset="0"/>
              </a:rPr>
              <a:t>(PRISMA FLOW DIAGRAM) </a:t>
            </a:r>
          </a:p>
        </p:txBody>
      </p:sp>
      <p:sp>
        <p:nvSpPr>
          <p:cNvPr id="3" name="Rectangle 3"/>
          <p:cNvSpPr>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EAAAAAAAAA/8AAAP///wgAAAAAAAAAAAAAAAAAAAAAAAAAAAAAAAAAAAAAZAAAAAEAAABAAAAAAAAAAAAAAAAAAAAAAAAAAAAAAAAAAAAAAAAAAAAAAAAAAAAAAAAAAAAAAAAAAAAAAAAAAAAAAAAAAAAAAAAAAAAAAAAAAAAAAAAAAAAAAAAAAAAAFAAAADwAAAABAAAAAAAAAL2PAA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8AACv///wEAAAAAAAAAAAAAAAAAAAAAAAAAAAAAAAAAAAAAAAAAAL2PAAB/f38A5+bmA8zMzADAwP8Af39/AAAAAAAAAAAAAAAAAAAAAAAAAAAAIQAAABgAAAAUAAAANwgAAGIHAAAcCgAAnw4AABAAAAAmAAAACAAAAP//////////"/>
              </a:ext>
            </a:extLst>
          </p:cNvSpPr>
          <p:nvPr/>
        </p:nvSpPr>
        <p:spPr>
          <a:xfrm>
            <a:off x="1335405" y="1200150"/>
            <a:ext cx="307975" cy="1176655"/>
          </a:xfrm>
          <a:prstGeom prst="rect">
            <a:avLst/>
          </a:prstGeom>
          <a:solidFill>
            <a:schemeClr val="accent4"/>
          </a:solidFill>
          <a:ln w="12700" cap="flat" cmpd="sng" algn="ctr">
            <a:solidFill>
              <a:srgbClr val="BD8F00"/>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r>
              <a:rPr lang="en-US" sz="1350" cap="none" dirty="0">
                <a:solidFill>
                  <a:srgbClr val="000000"/>
                </a:solidFill>
                <a:latin typeface="Times New Roman" pitchFamily="1" charset="0"/>
                <a:ea typeface="Calibri" pitchFamily="2" charset="0"/>
                <a:cs typeface="Times New Roman" pitchFamily="1" charset="0"/>
              </a:rPr>
              <a:t> </a:t>
            </a:r>
          </a:p>
        </p:txBody>
      </p:sp>
      <p:sp>
        <p:nvSpPr>
          <p:cNvPr id="4" name="Rectangle 4"/>
          <p:cNvSpPr>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EAAAAAAAAA/OTWAP///wgAAAAAAAAAAAAAAAAAAAAAAAAAAAAAAAAAAAAAZAAAAAEAAABAAAAAAAAAAAAAAAAAAAAAAAAAAAAAAAAAAAAAAAAAAAAAAAAAAAAAAAAAAAAAAAAAAAAAAAAAAAAAAAAAAAAAAAAAAAAAAAAAAAAAAAAAAAAAAAAAAAAAFAAAADwAAAABAAAAAAAAAERzng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OTWAP///wEAAAAAAAAAAAAAAAAAAAAAAAAAAAAAAAAAAAAAAAAAAERzngB/f38A5+bmA8zMzADAwP8Af39/AAAAAAAAAAAAAAAAAAAAAAAAAAAAIQAAABgAAAAUAAAAxQoAAPwIAAAvGQAA5wsAAAAAAAAmAAAACAAAAP//////////"/>
              </a:ext>
            </a:extLst>
          </p:cNvSpPr>
          <p:nvPr/>
        </p:nvSpPr>
        <p:spPr>
          <a:xfrm>
            <a:off x="1750695" y="1460500"/>
            <a:ext cx="2343150" cy="474345"/>
          </a:xfrm>
          <a:prstGeom prst="rect">
            <a:avLst/>
          </a:prstGeom>
          <a:solidFill>
            <a:srgbClr val="FCE4D6"/>
          </a:solidFill>
          <a:ln w="12700" cap="flat" cmpd="sng" algn="ctr">
            <a:solidFill>
              <a:srgbClr val="44739E"/>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r>
              <a:rPr lang="en-US" sz="1350" b="1" cap="none" dirty="0">
                <a:solidFill>
                  <a:srgbClr val="000000"/>
                </a:solidFill>
                <a:latin typeface="Times New Roman" pitchFamily="1" charset="0"/>
                <a:ea typeface="Calibri" pitchFamily="2" charset="0"/>
                <a:cs typeface="Times New Roman" pitchFamily="1" charset="0"/>
              </a:rPr>
              <a:t>Articles identifies through IEEE searching (n=12)</a:t>
            </a:r>
          </a:p>
        </p:txBody>
      </p:sp>
      <p:sp>
        <p:nvSpPr>
          <p:cNvPr id="5" name="Rectangle 5"/>
          <p:cNvSpPr>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EAAAAAAAAA/OTWAP///wgAAAAAAAAAAAAAAAAAAAAAAAAAAAAAAAAAAAAAZAAAAAEAAABAAAAAAAAAAAAAAAAAAAAAAAAAAAAAAAAAAAAAAAAAAAAAAAAAAAAAAAAAAAAAAAAAAAAAAAAAAAAAAAAAAAAAAAAAAAAAAAAAAAAAAAAAAAAAAAAAAAAAFAAAADwAAAABAAAAAAAAAERzng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OTWAP///wEAAAAAAAAAAAAAAAAAAAAAAAAAAAAAAAAAAAAAAAAAAERzngB/f38A5+bmA8zMzADAwP8Af39/AAAAAAAAAAAAAAAAAAAAAAAAAAAAIQAAABgAAAAUAAAAiB4AANkGAAC0LgAAjQsAAAAAAAAmAAAACAAAAP//////////"/>
              </a:ext>
            </a:extLst>
          </p:cNvSpPr>
          <p:nvPr/>
        </p:nvSpPr>
        <p:spPr>
          <a:xfrm>
            <a:off x="4963160" y="1113155"/>
            <a:ext cx="2628900" cy="764540"/>
          </a:xfrm>
          <a:prstGeom prst="rect">
            <a:avLst/>
          </a:prstGeom>
          <a:solidFill>
            <a:srgbClr val="FCE4D6"/>
          </a:solidFill>
          <a:ln w="12700" cap="flat" cmpd="sng" algn="ctr">
            <a:solidFill>
              <a:srgbClr val="44739E"/>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r>
              <a:rPr lang="en-US" sz="1350" b="1" cap="none" dirty="0">
                <a:solidFill>
                  <a:srgbClr val="000000"/>
                </a:solidFill>
                <a:latin typeface="Times New Roman" pitchFamily="1" charset="0"/>
                <a:ea typeface="Calibri" pitchFamily="2" charset="0"/>
                <a:cs typeface="Times New Roman" pitchFamily="1" charset="0"/>
              </a:rPr>
              <a:t>Articles identified through other sources SCIE/SCOPUS/Research Gate Sources (n=12)</a:t>
            </a:r>
          </a:p>
        </p:txBody>
      </p:sp>
      <p:cxnSp>
        <p:nvCxnSpPr>
          <p:cNvPr id="6" name="Straight Arrow Connector 7"/>
          <p:cNvCxnSpPr>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t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hEAAOcLAAAOEgAAKg0AABAAAAAmAAAACAAAAP//////////"/>
              </a:ext>
            </a:extLst>
          </p:cNvCxnSpPr>
          <p:nvPr/>
        </p:nvCxnSpPr>
        <p:spPr>
          <a:xfrm flipH="1">
            <a:off x="2922270" y="1934845"/>
            <a:ext cx="12700" cy="205105"/>
          </a:xfrm>
          <a:prstGeom prst="straightConnector1">
            <a:avLst/>
          </a:prstGeom>
          <a:noFill/>
          <a:ln w="28575" cap="flat" cmpd="sng" algn="ctr">
            <a:solidFill>
              <a:srgbClr val="000000"/>
            </a:solidFill>
            <a:prstDash val="solid"/>
            <a:headEnd type="none"/>
            <a:tailEnd type="triangle" w="med" len="med"/>
          </a:ln>
          <a:effectLst/>
        </p:spPr>
      </p:cxnSp>
      <p:sp>
        <p:nvSpPr>
          <p:cNvPr id="7" name="Rectangle 12"/>
          <p:cNvSpPr>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EAAAAAAAAA//LMAP///wgAAAAAAAAAAAAAAAAAAAAAAAAAAAAAAAAAAAAAZAAAAAEAAABAAAAAAAAAAAAAAAAAAAAAAAAAAAAAAAAAAAAAAAAAAAAAAAAAAAAAAAAAAAAAAAAAAAAAAAAAAAAAAAAAAAAAAAAAAAAAAAAAAAAAAAAAAAAAAAAAAAAAFAAAADwAAAABAAAAAAAAAFOANQ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LMAP///wEAAAAAAAAAAAAAAAAAAAAAAAAAAAAAAAAAAAAAAAAAAFOANQB/f38A5+bmA8zMzADAwP8Af39/AAAAAAAAAAAAAAAAAAAAAAAAAAAAIQAAABgAAAAUAAAAOw8AABINAADIKAAAbA4AAAAAAAAmAAAACAAAAP//////////"/>
              </a:ext>
            </a:extLst>
          </p:cNvSpPr>
          <p:nvPr/>
        </p:nvSpPr>
        <p:spPr>
          <a:xfrm>
            <a:off x="2475865" y="2124710"/>
            <a:ext cx="4153535" cy="219710"/>
          </a:xfrm>
          <a:prstGeom prst="rect">
            <a:avLst/>
          </a:prstGeom>
          <a:solidFill>
            <a:srgbClr val="FFF2CC"/>
          </a:solidFill>
          <a:ln w="12700" cap="flat" cmpd="sng" algn="ctr">
            <a:solidFill>
              <a:srgbClr val="538035"/>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r>
              <a:rPr lang="en-US" sz="1350" b="1" cap="none" dirty="0">
                <a:solidFill>
                  <a:srgbClr val="000000"/>
                </a:solidFill>
                <a:latin typeface="Times New Roman" pitchFamily="1" charset="0"/>
                <a:ea typeface="Calibri" pitchFamily="2" charset="0"/>
                <a:cs typeface="Times New Roman" pitchFamily="1" charset="0"/>
              </a:rPr>
              <a:t>Records after duplicates removal (n=</a:t>
            </a:r>
            <a:r>
              <a:rPr lang="en-US" sz="1350" b="1" dirty="0">
                <a:solidFill>
                  <a:srgbClr val="000000"/>
                </a:solidFill>
                <a:latin typeface="Times New Roman" pitchFamily="1" charset="0"/>
                <a:cs typeface="Times New Roman" pitchFamily="1" charset="0"/>
              </a:rPr>
              <a:t>20</a:t>
            </a:r>
            <a:r>
              <a:rPr lang="en-US" sz="1350" b="1" cap="none" dirty="0">
                <a:solidFill>
                  <a:srgbClr val="000000"/>
                </a:solidFill>
                <a:latin typeface="Times New Roman" pitchFamily="1" charset="0"/>
                <a:ea typeface="Calibri" pitchFamily="2" charset="0"/>
                <a:cs typeface="Times New Roman" pitchFamily="1" charset="0"/>
              </a:rPr>
              <a:t>)</a:t>
            </a:r>
          </a:p>
        </p:txBody>
      </p:sp>
      <p:sp>
        <p:nvSpPr>
          <p:cNvPr id="8" name="Rectangle 15"/>
          <p:cNvSpPr>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EAAAAAAAAA7X0xDf///wgAAAAAAAAAAAAAAAAAAAAAAAAAAAAAAAAAAAAAZAAAAAEAAABAAAAAAAAAAAAAAAAAAAAAAAAAAAAAAAAAAAAAAAAAAAAAAAAAAAAAAAAAAAAAAAAAAAAAAAAAAAAAAAAAAAAAAAAAAAAAAAAAAAAAAAAAAAAAAAAAAAAAFAAAADwAAAABAAAAAAAAALBdJA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7X0xBv///wEAAAAAAAAAAAAAAAAAAAAAAAAAAAAAAAAAAAAAAAAAALBdJAB/f38A5+bmA8zMzADAwP8Af39/AAAAAAAAAAAAAAAAAAAAAAAAAAAAIQAAABgAAAAUAAAAxQoAAM0PAAAcGwAAMBIAAAAAAAAmAAAACAAAAP//////////"/>
              </a:ext>
            </a:extLst>
          </p:cNvSpPr>
          <p:nvPr/>
        </p:nvSpPr>
        <p:spPr>
          <a:xfrm>
            <a:off x="1750695" y="2568575"/>
            <a:ext cx="2656205" cy="387985"/>
          </a:xfrm>
          <a:prstGeom prst="rect">
            <a:avLst/>
          </a:prstGeom>
          <a:solidFill>
            <a:schemeClr val="accent2"/>
          </a:solidFill>
          <a:ln w="12700" cap="flat" cmpd="sng" algn="ctr">
            <a:solidFill>
              <a:srgbClr val="B05D24"/>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en-US" sz="1350" b="1" cap="none" dirty="0">
              <a:solidFill>
                <a:srgbClr val="000000"/>
              </a:solidFill>
              <a:latin typeface="Times New Roman" pitchFamily="1" charset="0"/>
              <a:ea typeface="Calibri" pitchFamily="2" charset="0"/>
              <a:cs typeface="Times New Roman" pitchFamily="1" charset="0"/>
            </a:endParaRPr>
          </a:p>
          <a:p>
            <a:pPr algn="ctr">
              <a:defRPr lang="en-US" cap="none">
                <a:solidFill>
                  <a:srgbClr val="FFFFFF"/>
                </a:solidFill>
              </a:defRPr>
            </a:pPr>
            <a:r>
              <a:rPr lang="en-US" sz="1350" b="1" cap="none" dirty="0">
                <a:solidFill>
                  <a:srgbClr val="FFFF00"/>
                </a:solidFill>
                <a:latin typeface="Times New Roman" pitchFamily="1" charset="0"/>
                <a:ea typeface="Calibri" pitchFamily="2" charset="0"/>
                <a:cs typeface="Times New Roman" pitchFamily="1" charset="0"/>
              </a:rPr>
              <a:t>Records screened for removal(n=</a:t>
            </a:r>
            <a:r>
              <a:rPr lang="en-US" sz="1350" b="1" dirty="0">
                <a:solidFill>
                  <a:srgbClr val="FFFF00"/>
                </a:solidFill>
                <a:latin typeface="Times New Roman" pitchFamily="1" charset="0"/>
                <a:cs typeface="Times New Roman" pitchFamily="1" charset="0"/>
              </a:rPr>
              <a:t>20</a:t>
            </a:r>
            <a:r>
              <a:rPr lang="en-US" sz="1350" b="1" cap="none" dirty="0">
                <a:solidFill>
                  <a:srgbClr val="FFFF00"/>
                </a:solidFill>
                <a:latin typeface="Times New Roman" pitchFamily="1" charset="0"/>
                <a:ea typeface="Calibri" pitchFamily="2" charset="0"/>
                <a:cs typeface="Times New Roman" pitchFamily="1" charset="0"/>
              </a:rPr>
              <a:t>)</a:t>
            </a:r>
            <a:endParaRPr lang="en-US" sz="1500" b="1" cap="none" dirty="0">
              <a:solidFill>
                <a:srgbClr val="FFFF00"/>
              </a:solidFill>
              <a:latin typeface="Times New Roman" pitchFamily="1" charset="0"/>
              <a:ea typeface="Calibri" pitchFamily="2" charset="0"/>
              <a:cs typeface="Times New Roman" pitchFamily="1" charset="0"/>
            </a:endParaRPr>
          </a:p>
          <a:p>
            <a:pPr algn="ctr">
              <a:defRPr lang="en-US" cap="none">
                <a:solidFill>
                  <a:srgbClr val="FFFFFF"/>
                </a:solidFill>
              </a:defRPr>
            </a:pPr>
            <a:endParaRPr lang="en-US" sz="1350" b="1" cap="none" dirty="0">
              <a:latin typeface="Times New Roman" pitchFamily="1" charset="0"/>
              <a:ea typeface="Calibri" pitchFamily="2" charset="0"/>
              <a:cs typeface="Times New Roman" pitchFamily="1" charset="0"/>
            </a:endParaRPr>
          </a:p>
        </p:txBody>
      </p:sp>
      <p:cxnSp>
        <p:nvCxnSpPr>
          <p:cNvPr id="9" name="Straight Arrow Connector 17"/>
          <p:cNvCxnSpPr>
            <a:endCxn id="10" idx="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DQAAAA0AAAAAkAAAAEgAAACQAAAASAAAAAAAAAAAAAAAAg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8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FBsAANoQAADKHwAA3xAAABAAAAAmAAAACAAAAP//////////"/>
              </a:ext>
            </a:extLst>
          </p:cNvCxnSpPr>
          <p:nvPr/>
        </p:nvCxnSpPr>
        <p:spPr>
          <a:xfrm flipV="1">
            <a:off x="4401820" y="2739390"/>
            <a:ext cx="765810" cy="3175"/>
          </a:xfrm>
          <a:prstGeom prst="straightConnector1">
            <a:avLst/>
          </a:prstGeom>
          <a:noFill/>
          <a:ln w="38100" cap="flat" cmpd="sng" algn="ctr">
            <a:solidFill>
              <a:srgbClr val="000000"/>
            </a:solidFill>
            <a:prstDash val="solid"/>
            <a:headEnd type="none"/>
            <a:tailEnd type="triangle" w="med" len="med"/>
          </a:ln>
          <a:effectLst/>
        </p:spPr>
      </p:cxnSp>
      <p:sp>
        <p:nvSpPr>
          <p:cNvPr id="10" name="Rectangle 19"/>
          <p:cNvSpPr>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EAAAAAAAAAW5vVDP///wgAAAAAAAAAAAAAAAAAAAAAAAAAAAAAAAAAAAAAZAAAAAEAAABAAAAAAAAAAAAAAAAAAAAAAAAAAAAAAAAAAAAAAAAAAAAAAAAAAAAAAAAAAAAAAAAAAAAAAAAAAAAAAAAAAAAAAAAAAAAAAAAAAAAAAAAAAAAAAAAAAAAAFAAAADwAAAABAAAAAAAAAERzng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ERzngB/f38A5+bmA8zMzADAwP8Af39/AAAAAAAAAAAAAAAAAAAAAAAAAAAAIQAAABgAAAAUAAAAyh8AALMPAAAhMAAAAhIAAAAAAAAmAAAACAAAAP//////////"/>
              </a:ext>
            </a:extLst>
          </p:cNvSpPr>
          <p:nvPr/>
        </p:nvSpPr>
        <p:spPr>
          <a:xfrm>
            <a:off x="5167630" y="2552065"/>
            <a:ext cx="2656205" cy="375285"/>
          </a:xfrm>
          <a:prstGeom prst="rect">
            <a:avLst/>
          </a:prstGeom>
          <a:solidFill>
            <a:schemeClr val="accent1"/>
          </a:solidFill>
          <a:ln w="12700" cap="flat" cmpd="sng" algn="ctr">
            <a:solidFill>
              <a:srgbClr val="44739E"/>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r>
              <a:rPr lang="en-US" sz="1350" b="1" cap="none" dirty="0">
                <a:solidFill>
                  <a:srgbClr val="FFFF00"/>
                </a:solidFill>
                <a:latin typeface="Times New Roman" pitchFamily="1" charset="0"/>
                <a:ea typeface="Calibri" pitchFamily="2" charset="0"/>
                <a:cs typeface="Times New Roman" pitchFamily="1" charset="0"/>
              </a:rPr>
              <a:t>Article excluded:(n=8)</a:t>
            </a:r>
          </a:p>
        </p:txBody>
      </p:sp>
      <p:sp>
        <p:nvSpPr>
          <p:cNvPr id="11" name="Rectangle 22"/>
          <p:cNvSpPr>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EAAAADAAAAttWoAJ3KiAAAAAAAAAAAAAAAAAAAAAAAAAAAAAAAAAAAAAAAZAAAAAEAAABAAAAAAAAAAGQAAAAOAQAAAAAAAAEAAAAyAAAAqs6aAAAAAAAAAAAAAAAAAAAAAAAAAAAAAAAAAAAAAAAAAAAAAAAAAAAAAAAAAAAAAAAAAAAAAAAAAAAAFAAAADwAAAABAAAAAAAAAHCtRwAK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tWoAJ3KiACqzpoAAAAAAAAAAAAAAAAAAAAAAAAAAAAAAAAAAAAAAHCtRwwAAAACAAAAAgAAAADAwP8Af39/AAAAAAAAAAAAAAAAAAAAAAAAAAAAIQAAABgAAAAUAAAArwoAAMsVAADKHwAATRwAAAAAAAAmAAAACAAAAP//////////"/>
              </a:ext>
            </a:extLst>
          </p:cNvSpPr>
          <p:nvPr/>
        </p:nvSpPr>
        <p:spPr>
          <a:xfrm>
            <a:off x="1736725" y="3542665"/>
            <a:ext cx="3430905" cy="1057910"/>
          </a:xfrm>
          <a:prstGeom prst="rect">
            <a:avLst/>
          </a:prstGeom>
          <a:gradFill flip="none" rotWithShape="0">
            <a:gsLst>
              <a:gs pos="0">
                <a:srgbClr val="B6D5A8"/>
              </a:gs>
              <a:gs pos="50000">
                <a:srgbClr val="AACE9A"/>
              </a:gs>
              <a:gs pos="100000">
                <a:srgbClr val="9DCA88"/>
              </a:gs>
            </a:gsLst>
            <a:lin ang="5400000" scaled="0"/>
            <a:tileRect/>
          </a:gradFill>
          <a:ln w="6350" cap="flat" cmpd="sng" algn="ctr">
            <a:solidFill>
              <a:schemeClr val="accent6"/>
            </a:solidFill>
            <a:prstDash val="solid"/>
            <a:headEnd type="none"/>
            <a:tailEnd type="none"/>
          </a:ln>
          <a:effectLst/>
        </p:spPr>
        <p:txBody>
          <a:bodyPr vert="horz" wrap="square" lIns="91440" tIns="45720" rIns="91440" bIns="45720" numCol="1" spcCol="215900" anchor="ctr"/>
          <a:lstStyle/>
          <a:p>
            <a:pPr algn="ctr">
              <a:defRPr lang="en-US" cap="none">
                <a:solidFill>
                  <a:srgbClr val="000000"/>
                </a:solidFill>
              </a:defRPr>
            </a:pPr>
            <a:endParaRPr lang="en-US" sz="1350" cap="none" dirty="0">
              <a:latin typeface="Times New Roman" pitchFamily="1" charset="0"/>
              <a:ea typeface="Calibri" pitchFamily="2" charset="0"/>
              <a:cs typeface="Times New Roman" pitchFamily="1" charset="0"/>
            </a:endParaRPr>
          </a:p>
          <a:p>
            <a:pPr algn="ctr">
              <a:defRPr lang="en-US" cap="none">
                <a:solidFill>
                  <a:srgbClr val="000000"/>
                </a:solidFill>
              </a:defRPr>
            </a:pPr>
            <a:r>
              <a:rPr lang="en-US" sz="1350" b="1" cap="none" dirty="0">
                <a:latin typeface="Times New Roman" pitchFamily="1" charset="0"/>
                <a:ea typeface="Calibri" pitchFamily="2" charset="0"/>
                <a:cs typeface="Times New Roman" pitchFamily="1" charset="0"/>
              </a:rPr>
              <a:t>Number of Full text articles assessed for eligibility (n=12)</a:t>
            </a:r>
          </a:p>
        </p:txBody>
      </p:sp>
      <p:sp>
        <p:nvSpPr>
          <p:cNvPr id="12" name="Rectangle 28"/>
          <p:cNvSpPr>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EAAAADAAAAnp6eAH19fQAAAAAAAAAAAAAAAAAAAAAAAAAAAAAAAAAAAAAAZAAAAAEAAABAAAAAAAAAAGQAAAAOAQAAAAAAAAEAAAAyAAAAkZGRAAAAAAAAAAAAAAAAAAAAAAAAAAAAAAAAAAAAAAAAAAAAAAAAAAAAAAAAAAAAAAAAAAAAAAAAAAAAFAAAADwAAAABAAAAAAAAAAAAAAAK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p6eAH19fQCRkZEAAAAAAAAAAAAAAAAAAAAAAAAAAAAAAAAAAAAAAAAAAAAAAAACAAAAAgAAAADAwP8Af39/AAAAAAAAAAAAAAAAAAAAAAAAAAAAIQAAABgAAAAUAAAASwsAAKQeAADFGQAA4SIAAAAAAAAmAAAACAAAAP//////////"/>
              </a:ext>
            </a:extLst>
          </p:cNvSpPr>
          <p:nvPr/>
        </p:nvSpPr>
        <p:spPr>
          <a:xfrm>
            <a:off x="1835785" y="4980940"/>
            <a:ext cx="2353310" cy="688975"/>
          </a:xfrm>
          <a:prstGeom prst="rect">
            <a:avLst/>
          </a:prstGeom>
          <a:gradFill flip="none" rotWithShape="0">
            <a:gsLst>
              <a:gs pos="0">
                <a:srgbClr val="9E9E9E"/>
              </a:gs>
              <a:gs pos="50000">
                <a:srgbClr val="919191"/>
              </a:gs>
              <a:gs pos="100000">
                <a:srgbClr val="7D7D7D"/>
              </a:gs>
            </a:gsLst>
            <a:lin ang="5400000" scaled="0"/>
            <a:tileRect/>
          </a:gradFill>
          <a:ln w="6350" cap="flat" cmpd="sng" algn="ctr">
            <a:solidFill>
              <a:srgbClr val="000000"/>
            </a:solidFill>
            <a:prstDash val="solid"/>
            <a:headEnd type="none"/>
            <a:tailEnd type="none"/>
          </a:ln>
          <a:effectLst/>
        </p:spPr>
        <p:txBody>
          <a:bodyPr vert="horz" wrap="square" lIns="91440" tIns="45720" rIns="91440" bIns="45720" numCol="1" spcCol="215900" anchor="ctr"/>
          <a:lstStyle/>
          <a:p>
            <a:pPr algn="ctr">
              <a:defRPr lang="en-US" cap="none">
                <a:solidFill>
                  <a:srgbClr val="000000"/>
                </a:solidFill>
              </a:defRPr>
            </a:pPr>
            <a:r>
              <a:rPr lang="en-US" sz="1350" b="1" cap="none" dirty="0">
                <a:latin typeface="Times New Roman" pitchFamily="1" charset="0"/>
                <a:ea typeface="Calibri" pitchFamily="2" charset="0"/>
                <a:cs typeface="Times New Roman" pitchFamily="1" charset="0"/>
              </a:rPr>
              <a:t>Number of Studies included in Qualitative and Quantitative  (n=10)</a:t>
            </a:r>
          </a:p>
        </p:txBody>
      </p:sp>
      <p:sp>
        <p:nvSpPr>
          <p:cNvPr id="13" name="Rectangle 50"/>
          <p:cNvSpPr>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EAAAADAAAA972mAPelgwAAAAAAAAAAAAAAAAAAAAAAAAAAAAAAAAAAAAAAZAAAAAEAAABAAAAAAAAAAGQAAAAOAQAAAAAAAAEAAAAyAAAA9bKXAAAAAAAAAAAAAAAAAAAAAAAAAAAAAAAAAAAAAAAAAAAAAAAAAAAAAAAAAAAAAAAAAAAAAAAAAAAAFAAAADwAAAABAAAAAAAAAO19MQ0K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72mAPelgwD1spcAAAAAAAAAAAAAAAAAAAAAAAAAAAAAAAAAAAAAAO19MQYAAAACAAAAAgAAAADAwP8Af39/AAAAAAAAAAAAAAAAAAAAAAAAAAAAIQAAABgAAAAUAAAA7CAAAKUcAAAALQAAUyMAAAAAAAAmAAAACAAAAP//////////"/>
              </a:ext>
            </a:extLst>
          </p:cNvSpPr>
          <p:nvPr/>
        </p:nvSpPr>
        <p:spPr>
          <a:xfrm>
            <a:off x="5351780" y="4656455"/>
            <a:ext cx="1963420" cy="1085850"/>
          </a:xfrm>
          <a:prstGeom prst="rect">
            <a:avLst/>
          </a:prstGeom>
          <a:gradFill flip="none" rotWithShape="0">
            <a:gsLst>
              <a:gs pos="0">
                <a:srgbClr val="F7BDA6"/>
              </a:gs>
              <a:gs pos="50000">
                <a:srgbClr val="F5B297"/>
              </a:gs>
              <a:gs pos="100000">
                <a:srgbClr val="F7A583"/>
              </a:gs>
            </a:gsLst>
            <a:lin ang="5400000" scaled="0"/>
            <a:tileRect/>
          </a:gradFill>
          <a:ln w="6350" cap="flat" cmpd="sng" algn="ctr">
            <a:solidFill>
              <a:schemeClr val="accent2"/>
            </a:solidFill>
            <a:prstDash val="solid"/>
            <a:headEnd type="none"/>
            <a:tailEnd type="none"/>
          </a:ln>
          <a:effectLst/>
        </p:spPr>
        <p:txBody>
          <a:bodyPr vert="horz" wrap="square" lIns="91440" tIns="45720" rIns="91440" bIns="45720" numCol="1" spcCol="215900" anchor="ctr"/>
          <a:lstStyle/>
          <a:p>
            <a:pPr>
              <a:defRPr lang="en-US" cap="none">
                <a:solidFill>
                  <a:srgbClr val="000000"/>
                </a:solidFill>
              </a:defRPr>
            </a:pPr>
            <a:endParaRPr lang="en-US" sz="1200" b="1" cap="none" dirty="0">
              <a:latin typeface="Times New Roman" pitchFamily="1" charset="0"/>
              <a:ea typeface="Calibri" pitchFamily="2" charset="0"/>
              <a:cs typeface="Times New Roman" pitchFamily="1" charset="0"/>
            </a:endParaRPr>
          </a:p>
          <a:p>
            <a:pPr>
              <a:defRPr lang="en-US" cap="none">
                <a:solidFill>
                  <a:srgbClr val="000000"/>
                </a:solidFill>
              </a:defRPr>
            </a:pPr>
            <a:r>
              <a:rPr lang="en-US" sz="1200" b="1" cap="none" dirty="0">
                <a:latin typeface="Times New Roman" pitchFamily="1" charset="0"/>
                <a:ea typeface="Calibri" pitchFamily="2" charset="0"/>
                <a:cs typeface="Times New Roman" pitchFamily="1" charset="0"/>
              </a:rPr>
              <a:t>Original articles-3</a:t>
            </a:r>
          </a:p>
          <a:p>
            <a:pPr>
              <a:defRPr lang="en-US" cap="none">
                <a:solidFill>
                  <a:srgbClr val="000000"/>
                </a:solidFill>
              </a:defRPr>
            </a:pPr>
            <a:r>
              <a:rPr lang="en-US" sz="1200" b="1" cap="none" dirty="0">
                <a:latin typeface="Times New Roman" pitchFamily="1" charset="0"/>
                <a:ea typeface="Calibri" pitchFamily="2" charset="0"/>
                <a:cs typeface="Times New Roman" pitchFamily="1" charset="0"/>
              </a:rPr>
              <a:t>Review articles-7</a:t>
            </a:r>
          </a:p>
          <a:p>
            <a:pPr>
              <a:defRPr lang="en-US" cap="none">
                <a:solidFill>
                  <a:srgbClr val="000000"/>
                </a:solidFill>
              </a:defRPr>
            </a:pPr>
            <a:endParaRPr lang="en-US" sz="1200" b="1" cap="none" dirty="0">
              <a:latin typeface="Times New Roman" pitchFamily="1" charset="0"/>
              <a:ea typeface="Calibri" pitchFamily="2" charset="0"/>
              <a:cs typeface="Times New Roman" pitchFamily="1" charset="0"/>
            </a:endParaRPr>
          </a:p>
        </p:txBody>
      </p:sp>
      <p:sp>
        <p:nvSpPr>
          <p:cNvPr id="14" name="Rectangle 20"/>
          <p:cNvSpPr>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EAAAAAAAAA/8AAAP///wgAAAAAAAAAAAAAAAAAAAAAAAAAAAAAAAAAAAAAZAAAAAEAAABAAAAAAAAAAAAAAAAAAAAAAAAAAAAAAAAAAAAAAAAAAAAAAAAAAAAAAAAAAAAAAAAAAAAAAAAAAAAAAAAAAAAAAAAAAAAAAAAAAAAAAAAAAAAAAAAAAAAAFAAAADwAAAABAAAAAAAAAL2PAA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8AACv///wEAAAAAAAAAAAAAAAAAAAAAAAAAAAAAAAAAAAAAAAAAAL2PAAB/f38A5+bmA8zMzADAwP8Af39/AAAAAAAAAAAAAAAAAAAAAAAAAAAAIQAAABgAAAAUAAAAHwgAAEAPAAAcCgAAwRUAABAAAAAmAAAACAAAAP//////////"/>
              </a:ext>
            </a:extLst>
          </p:cNvSpPr>
          <p:nvPr/>
        </p:nvSpPr>
        <p:spPr>
          <a:xfrm>
            <a:off x="1320165" y="2479040"/>
            <a:ext cx="323215" cy="1057275"/>
          </a:xfrm>
          <a:prstGeom prst="rect">
            <a:avLst/>
          </a:prstGeom>
          <a:solidFill>
            <a:schemeClr val="accent4"/>
          </a:solidFill>
          <a:ln w="12700" cap="flat" cmpd="sng" algn="ctr">
            <a:solidFill>
              <a:srgbClr val="BD8F00"/>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r>
              <a:rPr lang="en-US" sz="1350" b="1" cap="none" dirty="0">
                <a:solidFill>
                  <a:srgbClr val="FFFF00"/>
                </a:solidFill>
                <a:latin typeface="Times New Roman" pitchFamily="1" charset="0"/>
                <a:ea typeface="Calibri" pitchFamily="2" charset="0"/>
                <a:cs typeface="Times New Roman" pitchFamily="1" charset="0"/>
              </a:rPr>
              <a:t> </a:t>
            </a:r>
          </a:p>
        </p:txBody>
      </p:sp>
      <p:sp>
        <p:nvSpPr>
          <p:cNvPr id="15" name="Rectangle 29"/>
          <p:cNvSpPr>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EAAAAAAAAA/8AAAP///wgAAAAAAAAAAAAAAAAAAAAAAAAAAAAAAAAAAAAAZAAAAAEAAABAAAAAAAAAAAAAAAAAAAAAAAAAAAAAAAAAAAAAAAAAAAAAAAAAAAAAAAAAAAAAAAAAAAAAAAAAAAAAAAAAAAAAAAAAAAAAAAAAAAAAAAAAAAAAAAAAAAAAFAAAADwAAAABAAAAAAAAAL2PAA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8AACv///wEAAAAAAAAAAAAAAAAAAAAAAAAAAAAAAAAAAAAAAAAAAL2PAAB/f38A5+bmA8zMzADAwP8Af39/AAAAAAAAAAAAAAAAAAAAAAAAAAAAIQAAABgAAAAUAAAAHwgAAB0XAADpCQAADR0AABAAAAAmAAAACAAAAP//////////"/>
              </a:ext>
            </a:extLst>
          </p:cNvSpPr>
          <p:nvPr/>
        </p:nvSpPr>
        <p:spPr>
          <a:xfrm>
            <a:off x="1320165" y="3757295"/>
            <a:ext cx="290830" cy="965200"/>
          </a:xfrm>
          <a:prstGeom prst="rect">
            <a:avLst/>
          </a:prstGeom>
          <a:solidFill>
            <a:schemeClr val="accent4"/>
          </a:solidFill>
          <a:ln w="12700" cap="flat" cmpd="sng" algn="ctr">
            <a:solidFill>
              <a:srgbClr val="BD8F00"/>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endParaRPr lang="en-US" sz="1350" cap="none" dirty="0">
              <a:solidFill>
                <a:srgbClr val="000000"/>
              </a:solidFill>
              <a:latin typeface="Times New Roman" pitchFamily="1" charset="0"/>
              <a:ea typeface="Calibri" pitchFamily="2" charset="0"/>
              <a:cs typeface="Times New Roman" pitchFamily="1" charset="0"/>
            </a:endParaRPr>
          </a:p>
        </p:txBody>
      </p:sp>
      <p:sp>
        <p:nvSpPr>
          <p:cNvPr id="16" name="Rectangle 30"/>
          <p:cNvSpPr>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EAAAAAAAAA/8AAAP///wgAAAAAAAAAAAAAAAAAAAAAAAAAAAAAAAAAAAAAZAAAAAEAAABAAAAAAAAAAAAAAAAAAAAAAAAAAAAAAAAAAAAAAAAAAAAAAAAAAAAAAAAAAAAAAAAAAAAAAAAAAAAAAAAAAAAAAAAAAAAAAAAAAAAAAAAAAAAAAAAAAAAAFAAAADwAAAABAAAAAAAAAL2PAA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8AACv///wEAAAAAAAAAAAAAAAAAAAAAAAAAAAAAAAAAAAAAAAAAAL2PAAB/f38A5+bmA8zMzADAwP8Af39/AAAAAAAAAAAAAAAAAAAAAAAAAAAAIQAAABgAAAAUAAAANwgAAO0dAAC6CQAA9iQAABAAAAAmAAAACAAAAP//////////"/>
              </a:ext>
            </a:extLst>
          </p:cNvSpPr>
          <p:nvPr/>
        </p:nvSpPr>
        <p:spPr>
          <a:xfrm>
            <a:off x="1335405" y="4864735"/>
            <a:ext cx="245745" cy="1143635"/>
          </a:xfrm>
          <a:prstGeom prst="rect">
            <a:avLst/>
          </a:prstGeom>
          <a:solidFill>
            <a:schemeClr val="accent4"/>
          </a:solidFill>
          <a:ln w="12700" cap="flat" cmpd="sng" algn="ctr">
            <a:solidFill>
              <a:srgbClr val="BD8F00"/>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defRPr>
            </a:pPr>
            <a:r>
              <a:rPr lang="en-US" sz="1350" b="1" cap="none" dirty="0">
                <a:solidFill>
                  <a:srgbClr val="000000"/>
                </a:solidFill>
                <a:latin typeface="Times New Roman" pitchFamily="1" charset="0"/>
                <a:ea typeface="Calibri" pitchFamily="2" charset="0"/>
                <a:cs typeface="Times New Roman" pitchFamily="1" charset="0"/>
              </a:rPr>
              <a:t> </a:t>
            </a:r>
          </a:p>
        </p:txBody>
      </p:sp>
      <p:sp>
        <p:nvSpPr>
          <p:cNvPr id="17" name="Rectangle 2"/>
          <p:cNvSpPr>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EAAAAAAAAA////CP///wgAAAAAAAAAAAAAAAAAAAAAAAAAAAAAAAAAAAAAZAAAAAEAAABAAAAAAAAAAAAAAAAAAAAAAAAAAAAAAAAAAAAAAAAAAAAAAAAAAAAAAAAAAAAAAAAAAAAAAAAAAAAAAAAAAAAAAAAAAAAAAAAAAAAAAAAAAAAAAAAAAAAAFAAAADwAAAABAAAAAAAAAERzngA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ERzngB/f38A5+bmA8zMzADAwP8Af39/AAAAAAAAAAAAAAAAAAAAAAAAAAAAIQAAABgAAAAUAAAANCEAAJ4UAABcMAAAThsAAAAAAAAmAAAACAAAAP//////////"/>
              </a:ext>
            </a:extLst>
          </p:cNvSpPr>
          <p:nvPr/>
        </p:nvSpPr>
        <p:spPr>
          <a:xfrm>
            <a:off x="5397500" y="3351530"/>
            <a:ext cx="2463800" cy="1087120"/>
          </a:xfrm>
          <a:prstGeom prst="rect">
            <a:avLst/>
          </a:prstGeom>
          <a:solidFill>
            <a:schemeClr val="bg1"/>
          </a:solidFill>
          <a:ln w="12700" cap="flat" cmpd="sng" algn="ctr">
            <a:solidFill>
              <a:srgbClr val="44739E"/>
            </a:solidFill>
            <a:prstDash val="solid"/>
            <a:headEnd type="none"/>
            <a:tailEnd type="none"/>
          </a:ln>
          <a:effectLst/>
        </p:spPr>
        <p:txBody>
          <a:bodyPr vert="horz" wrap="square" lIns="91440" tIns="45720" rIns="91440" bIns="45720" numCol="1" spcCol="215900" anchor="ctr"/>
          <a:lstStyle/>
          <a:p>
            <a:pPr algn="just">
              <a:defRPr lang="en-US" cap="none">
                <a:solidFill>
                  <a:srgbClr val="FFFFFF"/>
                </a:solidFill>
              </a:defRPr>
            </a:pPr>
            <a:r>
              <a:rPr lang="en-US" sz="1350" b="1" cap="none" dirty="0">
                <a:solidFill>
                  <a:srgbClr val="000000"/>
                </a:solidFill>
                <a:latin typeface="Times New Roman" pitchFamily="1" charset="0"/>
                <a:ea typeface="Calibri" pitchFamily="2" charset="0"/>
                <a:cs typeface="Times New Roman" pitchFamily="1" charset="0"/>
              </a:rPr>
              <a:t>Records excluded(n=</a:t>
            </a:r>
            <a:r>
              <a:rPr lang="en-US" sz="1350" b="1" dirty="0">
                <a:solidFill>
                  <a:srgbClr val="000000"/>
                </a:solidFill>
                <a:latin typeface="Times New Roman" pitchFamily="1" charset="0"/>
                <a:cs typeface="Times New Roman" pitchFamily="1" charset="0"/>
              </a:rPr>
              <a:t>2</a:t>
            </a:r>
            <a:r>
              <a:rPr lang="en-US" sz="1350" b="1" cap="none" dirty="0">
                <a:solidFill>
                  <a:srgbClr val="000000"/>
                </a:solidFill>
                <a:latin typeface="Times New Roman" pitchFamily="1" charset="0"/>
                <a:ea typeface="Calibri" pitchFamily="2" charset="0"/>
                <a:cs typeface="Times New Roman" pitchFamily="1" charset="0"/>
              </a:rPr>
              <a:t>)</a:t>
            </a:r>
          </a:p>
          <a:p>
            <a:pPr algn="just">
              <a:defRPr lang="en-US" cap="none">
                <a:solidFill>
                  <a:srgbClr val="FFFFFF"/>
                </a:solidFill>
              </a:defRPr>
            </a:pPr>
            <a:r>
              <a:rPr lang="en-US" sz="1350" b="1" cap="none" dirty="0">
                <a:solidFill>
                  <a:srgbClr val="000000"/>
                </a:solidFill>
                <a:latin typeface="Times New Roman" pitchFamily="1" charset="0"/>
                <a:ea typeface="Calibri" pitchFamily="2" charset="0"/>
                <a:cs typeface="Times New Roman" pitchFamily="1" charset="0"/>
              </a:rPr>
              <a:t>Full text articles excluded with reasons: Objective is not matching.</a:t>
            </a:r>
          </a:p>
        </p:txBody>
      </p:sp>
      <p:cxnSp>
        <p:nvCxnSpPr>
          <p:cNvPr id="18" name="Straight Arrow Connector 33"/>
          <p:cNvCxnSpPr>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Fub1Qw8AAAAAQAAABQAAAAUAAAAFAAAAAEAAAAAAAAAZAAAAGQAAAAD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Fub1QV/f38A5+bmA8zMzADAwP8Af39/AAAAAAAAAAAAAAAAAAAAAAAAAAAAIQAAABgAAAAUAAAAsB8AAI0WAAByIQAAjxYAABAAAAAmAAAACAAAAP//////////"/>
              </a:ext>
            </a:extLst>
          </p:cNvCxnSpPr>
          <p:nvPr/>
        </p:nvCxnSpPr>
        <p:spPr>
          <a:xfrm>
            <a:off x="5151120" y="3665855"/>
            <a:ext cx="285750" cy="1270"/>
          </a:xfrm>
          <a:prstGeom prst="straightConnector1">
            <a:avLst/>
          </a:prstGeom>
          <a:noFill/>
          <a:ln w="38100" cap="flat" cmpd="sng" algn="ctr">
            <a:solidFill>
              <a:schemeClr val="accent1"/>
            </a:solidFill>
            <a:prstDash val="solid"/>
            <a:headEnd type="none"/>
            <a:tailEnd type="arrow" w="med" len="med"/>
          </a:ln>
          <a:effectLst/>
        </p:spPr>
      </p:cxnSp>
      <p:cxnSp>
        <p:nvCxnSpPr>
          <p:cNvPr id="19" name="Straight Arrow Connector 6"/>
          <p:cNvCxnSpPr>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t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w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KiYAAM8LAAA+JgAAEg0AABAAAAAmAAAACAAAAP//////////"/>
              </a:ext>
            </a:extLst>
          </p:cNvCxnSpPr>
          <p:nvPr/>
        </p:nvCxnSpPr>
        <p:spPr>
          <a:xfrm flipH="1">
            <a:off x="6203950" y="1919605"/>
            <a:ext cx="12700" cy="205105"/>
          </a:xfrm>
          <a:prstGeom prst="straightConnector1">
            <a:avLst/>
          </a:prstGeom>
          <a:noFill/>
          <a:ln w="28575" cap="flat" cmpd="sng" algn="ctr">
            <a:solidFill>
              <a:srgbClr val="000000"/>
            </a:solidFill>
            <a:prstDash val="solid"/>
            <a:headEnd type="none"/>
            <a:tailEnd type="triangle" w="med" len="med"/>
          </a:ln>
          <a:effectLst/>
        </p:spPr>
      </p:cxnSp>
      <p:cxnSp>
        <p:nvCxnSpPr>
          <p:cNvPr id="20" name="Straight Arrow Connector 8"/>
          <p:cNvCxnSpPr>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t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hEAAHAOAAAOEgAAsw8AABAAAAAmAAAACAAAAP//////////"/>
              </a:ext>
            </a:extLst>
          </p:cNvCxnSpPr>
          <p:nvPr/>
        </p:nvCxnSpPr>
        <p:spPr>
          <a:xfrm flipH="1">
            <a:off x="2922270" y="2346960"/>
            <a:ext cx="12700" cy="205105"/>
          </a:xfrm>
          <a:prstGeom prst="straightConnector1">
            <a:avLst/>
          </a:prstGeom>
          <a:noFill/>
          <a:ln w="28575" cap="flat" cmpd="sng" algn="ctr">
            <a:solidFill>
              <a:srgbClr val="000000"/>
            </a:solidFill>
            <a:prstDash val="solid"/>
            <a:headEnd type="none"/>
            <a:tailEnd type="triangle" w="med" len="med"/>
          </a:ln>
          <a:effectLst/>
        </p:spPr>
      </p:cxnSp>
      <p:cxnSp>
        <p:nvCxnSpPr>
          <p:cNvPr id="21" name="Straight Arrow Connector 10"/>
          <p:cNvCxnSpPr>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t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nxEAAFkSAACzEQAApBUAABAAAAAmAAAACAAAAP//////////"/>
              </a:ext>
            </a:extLst>
          </p:cNvCxnSpPr>
          <p:nvPr/>
        </p:nvCxnSpPr>
        <p:spPr>
          <a:xfrm flipH="1">
            <a:off x="2864485" y="2982595"/>
            <a:ext cx="12700" cy="535305"/>
          </a:xfrm>
          <a:prstGeom prst="straightConnector1">
            <a:avLst/>
          </a:prstGeom>
          <a:noFill/>
          <a:ln w="28575" cap="flat" cmpd="sng" algn="ctr">
            <a:solidFill>
              <a:srgbClr val="000000"/>
            </a:solidFill>
            <a:prstDash val="solid"/>
            <a:headEnd type="none"/>
            <a:tailEnd type="triangle" w="med" len="med"/>
          </a:ln>
          <a:effectLst/>
        </p:spPr>
      </p:cxnSp>
      <p:cxnSp>
        <p:nvCxnSpPr>
          <p:cNvPr id="22" name="Straight Arrow Connector 13"/>
          <p:cNvCxnSpPr>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DQAAAA0AAAAAkAAAAEgAAACQAAAASAAAAAAAAAAAAAAAAg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Fub1Qw8AAAAAQAAABQAAAAUAAAAFAAAAAEAAAAAAAAAZAAAAGQAAAAD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Fub1QV/f38A5+bmA8zMzADAwP8Af39/AAAAAAAAAAAAAAAAAAAAAAAAAAAAIQAAABgAAAAUAAAAxRkAANggAAA0IQAA3SAAABAAAAAmAAAACAAAAP//////////"/>
              </a:ext>
            </a:extLst>
          </p:cNvCxnSpPr>
          <p:nvPr/>
        </p:nvCxnSpPr>
        <p:spPr>
          <a:xfrm flipV="1">
            <a:off x="4189095" y="5339080"/>
            <a:ext cx="1208405" cy="3175"/>
          </a:xfrm>
          <a:prstGeom prst="straightConnector1">
            <a:avLst/>
          </a:prstGeom>
          <a:noFill/>
          <a:ln w="38100" cap="flat" cmpd="sng" algn="ctr">
            <a:solidFill>
              <a:schemeClr val="accent1"/>
            </a:solidFill>
            <a:prstDash val="solid"/>
            <a:headEnd type="none"/>
            <a:tailEnd type="arrow" w="med" len="med"/>
          </a:ln>
          <a:effectLst/>
        </p:spPr>
      </p:cxnSp>
      <p:cxnSp>
        <p:nvCxnSpPr>
          <p:cNvPr id="23" name="Straight Arrow Connector 18"/>
          <p:cNvCxnSpPr>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t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5+bmA8zMzADAwP8Af39/AAAAAAAAAAAAAAAAAAAAAAAAAAAAIQAAABgAAAAUAAAA4BAAAGwcAAD0EAAApB4AABAAAAAmAAAACAAAAP//////////"/>
              </a:ext>
            </a:extLst>
          </p:cNvCxnSpPr>
          <p:nvPr/>
        </p:nvCxnSpPr>
        <p:spPr>
          <a:xfrm>
            <a:off x="2743200" y="4620260"/>
            <a:ext cx="12700" cy="360680"/>
          </a:xfrm>
          <a:prstGeom prst="straightConnector1">
            <a:avLst/>
          </a:prstGeom>
          <a:noFill/>
          <a:ln w="28575" cap="flat" cmpd="sng" algn="ctr">
            <a:solidFill>
              <a:srgbClr val="000000"/>
            </a:solidFill>
            <a:prstDash val="solid"/>
            <a:headEnd type="none"/>
            <a:tailEnd type="triangle" w="med" len="med"/>
          </a:ln>
          <a:effectLst/>
        </p:spPr>
      </p:cxnSp>
      <p:sp>
        <p:nvSpPr>
          <p:cNvPr id="24" name="TextBox 52">
            <a:extLst>
              <a:ext uri="{FF2B5EF4-FFF2-40B4-BE49-F238E27FC236}">
                <a16:creationId xmlns:a16="http://schemas.microsoft.com/office/drawing/2014/main" id="{A1A85260-C2EC-A7CC-8B7A-C27F0C4AB4FB}"/>
              </a:ext>
            </a:extLst>
          </p:cNvPr>
          <p:cNvSpPr txBox="1"/>
          <p:nvPr/>
        </p:nvSpPr>
        <p:spPr>
          <a:xfrm rot="16200000">
            <a:off x="837247" y="5407814"/>
            <a:ext cx="1142447" cy="114220"/>
          </a:xfrm>
          <a:prstGeom prst="rect">
            <a:avLst/>
          </a:prstGeom>
        </p:spPr>
        <p:txBody>
          <a:bodyPr lIns="0" tIns="0" rIns="0" bIns="0" rtlCol="0" anchor="t">
            <a:spAutoFit/>
          </a:bodyPr>
          <a:lstStyle/>
          <a:p>
            <a:pPr algn="ctr">
              <a:lnSpc>
                <a:spcPts val="1727"/>
              </a:lnSpc>
            </a:pPr>
            <a:r>
              <a:rPr lang="en-US" sz="1439" b="1" dirty="0">
                <a:solidFill>
                  <a:srgbClr val="000000"/>
                </a:solidFill>
                <a:latin typeface="Times New Roman Bold"/>
                <a:ea typeface="Times New Roman Bold"/>
                <a:cs typeface="Times New Roman Bold"/>
                <a:sym typeface="Times New Roman Bold"/>
              </a:rPr>
              <a:t>Included </a:t>
            </a:r>
          </a:p>
        </p:txBody>
      </p:sp>
      <p:sp>
        <p:nvSpPr>
          <p:cNvPr id="25" name="TextBox 47">
            <a:extLst>
              <a:ext uri="{FF2B5EF4-FFF2-40B4-BE49-F238E27FC236}">
                <a16:creationId xmlns:a16="http://schemas.microsoft.com/office/drawing/2014/main" id="{6138D984-C263-1677-1436-393568D5959F}"/>
              </a:ext>
            </a:extLst>
          </p:cNvPr>
          <p:cNvSpPr txBox="1"/>
          <p:nvPr/>
        </p:nvSpPr>
        <p:spPr>
          <a:xfrm rot="16200000">
            <a:off x="956710" y="4194466"/>
            <a:ext cx="951644" cy="162343"/>
          </a:xfrm>
          <a:prstGeom prst="rect">
            <a:avLst/>
          </a:prstGeom>
        </p:spPr>
        <p:txBody>
          <a:bodyPr lIns="0" tIns="0" rIns="0" bIns="0" rtlCol="0" anchor="t">
            <a:spAutoFit/>
          </a:bodyPr>
          <a:lstStyle/>
          <a:p>
            <a:pPr algn="ctr">
              <a:lnSpc>
                <a:spcPts val="1727"/>
              </a:lnSpc>
            </a:pPr>
            <a:r>
              <a:rPr lang="en-US" sz="1439" b="1" dirty="0">
                <a:solidFill>
                  <a:srgbClr val="000000"/>
                </a:solidFill>
                <a:latin typeface="Times New Roman Bold"/>
                <a:ea typeface="Times New Roman Bold"/>
                <a:cs typeface="Times New Roman Bold"/>
                <a:sym typeface="Times New Roman Bold"/>
              </a:rPr>
              <a:t>Eligibility</a:t>
            </a:r>
          </a:p>
        </p:txBody>
      </p:sp>
      <p:sp>
        <p:nvSpPr>
          <p:cNvPr id="26" name="TextBox 42">
            <a:extLst>
              <a:ext uri="{FF2B5EF4-FFF2-40B4-BE49-F238E27FC236}">
                <a16:creationId xmlns:a16="http://schemas.microsoft.com/office/drawing/2014/main" id="{84FBA23B-9E4D-1E43-29E0-1076833437AD}"/>
              </a:ext>
            </a:extLst>
          </p:cNvPr>
          <p:cNvSpPr txBox="1"/>
          <p:nvPr/>
        </p:nvSpPr>
        <p:spPr>
          <a:xfrm rot="16200000">
            <a:off x="964633" y="3002387"/>
            <a:ext cx="1050150" cy="196636"/>
          </a:xfrm>
          <a:prstGeom prst="rect">
            <a:avLst/>
          </a:prstGeom>
        </p:spPr>
        <p:txBody>
          <a:bodyPr lIns="0" tIns="0" rIns="0" bIns="0" rtlCol="0" anchor="t">
            <a:spAutoFit/>
          </a:bodyPr>
          <a:lstStyle/>
          <a:p>
            <a:pPr algn="ctr">
              <a:lnSpc>
                <a:spcPts val="1727"/>
              </a:lnSpc>
            </a:pPr>
            <a:r>
              <a:rPr lang="en-US" sz="1439" b="1" dirty="0">
                <a:solidFill>
                  <a:srgbClr val="000000"/>
                </a:solidFill>
                <a:latin typeface="Times New Roman Bold"/>
                <a:ea typeface="Times New Roman Bold"/>
                <a:cs typeface="Times New Roman Bold"/>
                <a:sym typeface="Times New Roman Bold"/>
              </a:rPr>
              <a:t>Screening</a:t>
            </a:r>
            <a:r>
              <a:rPr lang="en-US" sz="1439" b="1" dirty="0">
                <a:solidFill>
                  <a:srgbClr val="FFFF00"/>
                </a:solidFill>
                <a:latin typeface="Times New Roman Bold"/>
                <a:ea typeface="Times New Roman Bold"/>
                <a:cs typeface="Times New Roman Bold"/>
                <a:sym typeface="Times New Roman Bold"/>
              </a:rPr>
              <a:t> </a:t>
            </a:r>
          </a:p>
        </p:txBody>
      </p:sp>
      <p:sp>
        <p:nvSpPr>
          <p:cNvPr id="27" name="TextBox 7">
            <a:extLst>
              <a:ext uri="{FF2B5EF4-FFF2-40B4-BE49-F238E27FC236}">
                <a16:creationId xmlns:a16="http://schemas.microsoft.com/office/drawing/2014/main" id="{755636C0-1C20-719A-AE73-2D7FE59302E2}"/>
              </a:ext>
            </a:extLst>
          </p:cNvPr>
          <p:cNvSpPr txBox="1"/>
          <p:nvPr/>
        </p:nvSpPr>
        <p:spPr>
          <a:xfrm rot="16200000">
            <a:off x="882915" y="1725646"/>
            <a:ext cx="1177143" cy="180399"/>
          </a:xfrm>
          <a:prstGeom prst="rect">
            <a:avLst/>
          </a:prstGeom>
        </p:spPr>
        <p:txBody>
          <a:bodyPr lIns="0" tIns="0" rIns="0" bIns="0" rtlCol="0" anchor="t">
            <a:spAutoFit/>
          </a:bodyPr>
          <a:lstStyle/>
          <a:p>
            <a:pPr algn="ctr">
              <a:lnSpc>
                <a:spcPts val="1727"/>
              </a:lnSpc>
            </a:pPr>
            <a:r>
              <a:rPr lang="en-US" sz="1439" b="1" dirty="0">
                <a:solidFill>
                  <a:srgbClr val="000000"/>
                </a:solidFill>
                <a:latin typeface="Times New Roman Bold"/>
                <a:ea typeface="Times New Roman Bold"/>
                <a:cs typeface="Times New Roman Bold"/>
                <a:sym typeface="Times New Roman Bold"/>
              </a:rPr>
              <a:t>Identification</a:t>
            </a:r>
            <a:r>
              <a:rPr lang="en-US" sz="1439" dirty="0">
                <a:solidFill>
                  <a:srgbClr val="000000"/>
                </a:solidFill>
                <a:latin typeface="Times New Roman"/>
                <a:ea typeface="Times New Roman"/>
                <a:cs typeface="Times New Roman"/>
                <a:sym typeface="Times New Roman"/>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yAoAAFgCAADAMAAAuAUAABAAAAAmAAAACAAAAAEgAAAAAAAA"/>
              </a:ext>
            </a:extLst>
          </p:cNvSpPr>
          <p:nvPr>
            <p:ph type="title"/>
          </p:nvPr>
        </p:nvSpPr>
        <p:spPr>
          <a:xfrm>
            <a:off x="1752600" y="381000"/>
            <a:ext cx="6172200" cy="548640"/>
          </a:xfrm>
        </p:spPr>
        <p:txBody>
          <a:bodyPr vert="horz" wrap="square" lIns="91440" tIns="45720" rIns="91440" bIns="45720" numCol="1" spcCol="215900" anchor="ctr">
            <a:prstTxWarp prst="textNoShape">
              <a:avLst/>
            </a:prstTxWarp>
          </a:bodyPr>
          <a:lstStyle/>
          <a:p>
            <a:pPr>
              <a:defRPr lang="en-US"/>
            </a:pPr>
            <a:r>
              <a:rPr lang="en-US" sz="2400" b="1" cap="none">
                <a:solidFill>
                  <a:srgbClr val="C65911"/>
                </a:solidFill>
                <a:latin typeface="Times New Roman" pitchFamily="1" charset="0"/>
                <a:ea typeface="Calibri Light" pitchFamily="2" charset="0"/>
                <a:cs typeface="Times New Roman" pitchFamily="1" charset="0"/>
              </a:rPr>
              <a:t> PRISMA-S EXTENSION </a:t>
            </a:r>
          </a:p>
        </p:txBody>
      </p:sp>
      <p:graphicFrame>
        <p:nvGraphicFramePr>
          <p:cNvPr id="3" name="Table 2"/>
          <p:cNvGraphicFramePr>
            <a:graphicFrameLocks noGrp="1"/>
          </p:cNvGraphicFramePr>
          <p:nvPr>
            <p:extLst>
              <p:ext uri="{D42A27DB-BD31-4B8C-83A1-F6EECF244321}">
                <p14:modId xmlns:p14="http://schemas.microsoft.com/office/powerpoint/2010/main" val="2040504848"/>
              </p:ext>
            </p:extLst>
          </p:nvPr>
        </p:nvGraphicFramePr>
        <p:xfrm>
          <a:off x="253365" y="1370330"/>
          <a:ext cx="8498840" cy="4750435"/>
        </p:xfrm>
        <a:graphic>
          <a:graphicData uri="http://schemas.openxmlformats.org/drawingml/2006/table">
            <a:tbl>
              <a:tblPr>
                <a:noFill/>
              </a:tblPr>
              <a:tblGrid>
                <a:gridCol w="1518285">
                  <a:extLst>
                    <a:ext uri="{9D8B030D-6E8A-4147-A177-3AD203B41FA5}">
                      <a16:colId xmlns:a16="http://schemas.microsoft.com/office/drawing/2014/main" val="20000"/>
                    </a:ext>
                  </a:extLst>
                </a:gridCol>
                <a:gridCol w="739775">
                  <a:extLst>
                    <a:ext uri="{9D8B030D-6E8A-4147-A177-3AD203B41FA5}">
                      <a16:colId xmlns:a16="http://schemas.microsoft.com/office/drawing/2014/main" val="20001"/>
                    </a:ext>
                  </a:extLst>
                </a:gridCol>
                <a:gridCol w="6240780">
                  <a:extLst>
                    <a:ext uri="{9D8B030D-6E8A-4147-A177-3AD203B41FA5}">
                      <a16:colId xmlns:a16="http://schemas.microsoft.com/office/drawing/2014/main" val="20002"/>
                    </a:ext>
                  </a:extLst>
                </a:gridCol>
              </a:tblGrid>
              <a:tr h="344170">
                <a:tc>
                  <a:txBody>
                    <a:bodyPr/>
                    <a:lstStyle/>
                    <a:p>
                      <a:pPr marL="0" marR="0" indent="0" algn="ctr">
                        <a:lnSpc>
                          <a:spcPct val="100000"/>
                        </a:lnSpc>
                        <a:buNone/>
                        <a:defRPr lang="en-US" cap="none">
                          <a:solidFill>
                            <a:srgbClr val="000000"/>
                          </a:solidFill>
                        </a:defRPr>
                      </a:pPr>
                      <a:r>
                        <a:rPr lang="en-US" sz="1500" b="1" cap="none" dirty="0">
                          <a:latin typeface="Times New Roman" pitchFamily="1" charset="0"/>
                          <a:ea typeface="Calibri" pitchFamily="2" charset="0"/>
                          <a:cs typeface="Times New Roman" pitchFamily="1" charset="0"/>
                        </a:rPr>
                        <a:t>Topic </a:t>
                      </a:r>
                    </a:p>
                  </a:txBody>
                  <a:tcPr marL="68580" marR="34290" marT="68580" marB="3429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tc>
                  <a:txBody>
                    <a:bodyPr/>
                    <a:lstStyle/>
                    <a:p>
                      <a:pPr marL="0" marR="0" indent="0" algn="ctr">
                        <a:lnSpc>
                          <a:spcPct val="100000"/>
                        </a:lnSpc>
                        <a:buNone/>
                        <a:defRPr lang="en-US" cap="none">
                          <a:solidFill>
                            <a:srgbClr val="000000"/>
                          </a:solidFill>
                        </a:defRPr>
                      </a:pPr>
                      <a:r>
                        <a:rPr lang="en-US" sz="1500" b="1" cap="none">
                          <a:latin typeface="Times New Roman" pitchFamily="1" charset="0"/>
                          <a:ea typeface="Calibri" pitchFamily="2" charset="0"/>
                          <a:cs typeface="Times New Roman" pitchFamily="1" charset="0"/>
                        </a:rPr>
                        <a:t>Item </a:t>
                      </a:r>
                    </a:p>
                  </a:txBody>
                  <a:tcPr marL="68580" marR="34290" marT="68580" marB="3429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tc>
                  <a:txBody>
                    <a:bodyPr/>
                    <a:lstStyle/>
                    <a:p>
                      <a:pPr marL="0" marR="0" indent="0" algn="ctr">
                        <a:lnSpc>
                          <a:spcPct val="100000"/>
                        </a:lnSpc>
                        <a:buNone/>
                        <a:defRPr lang="en-US" cap="none">
                          <a:solidFill>
                            <a:srgbClr val="000000"/>
                          </a:solidFill>
                        </a:defRPr>
                      </a:pPr>
                      <a:r>
                        <a:rPr lang="en-US" sz="1500" b="1" cap="none">
                          <a:latin typeface="Times New Roman" pitchFamily="1" charset="0"/>
                          <a:ea typeface="Calibri" pitchFamily="2" charset="0"/>
                          <a:cs typeface="Times New Roman" pitchFamily="1" charset="0"/>
                        </a:rPr>
                        <a:t>Checklist item</a:t>
                      </a:r>
                    </a:p>
                  </a:txBody>
                  <a:tcPr marL="68580" marR="34290" marT="68580" marB="3429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extLst>
                  <a:ext uri="{0D108BD9-81ED-4DB2-BD59-A6C34878D82A}">
                    <a16:rowId xmlns:a16="http://schemas.microsoft.com/office/drawing/2014/main" val="10000"/>
                  </a:ext>
                  <a:ext uri="smNativeData">
                    <pr:rowheight xmlns:pr="smNativeData" xmlns="" xmlns:p15="http://schemas.microsoft.com/office/powerpoint/2012/main" xmlns:p14="http://schemas.microsoft.com/office/powerpoint/2010/main" xmlns:mc="http://schemas.openxmlformats.org/markup-compatibility/2006" dt="1726853461" type="min" val="344170"/>
                  </a:ext>
                </a:extLst>
              </a:tr>
              <a:tr h="356870">
                <a:tc>
                  <a:txBody>
                    <a:bodyPr/>
                    <a:lstStyle/>
                    <a:p>
                      <a:pPr marL="0" marR="0" indent="0" algn="l">
                        <a:lnSpc>
                          <a:spcPct val="100000"/>
                        </a:lnSpc>
                        <a:buNone/>
                        <a:defRPr lang="en-US" cap="none">
                          <a:solidFill>
                            <a:srgbClr val="000000"/>
                          </a:solidFill>
                        </a:defRPr>
                      </a:pPr>
                      <a:r>
                        <a:rPr lang="en-US" sz="1600" cap="none">
                          <a:latin typeface="Times New Roman" pitchFamily="1" charset="0"/>
                          <a:ea typeface="Calibri" pitchFamily="2" charset="0"/>
                          <a:cs typeface="Times New Roman" pitchFamily="1" charset="0"/>
                        </a:rPr>
                        <a:t>Data base name</a:t>
                      </a:r>
                    </a:p>
                  </a:txBody>
                  <a:tcPr marL="90170" marR="45085" marT="90170" marB="45085" anchor="ctr">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tc>
                  <a:txBody>
                    <a:bodyPr/>
                    <a:lstStyle/>
                    <a:p>
                      <a:pPr marL="0" marR="0" indent="0" algn="ctr">
                        <a:lnSpc>
                          <a:spcPct val="100000"/>
                        </a:lnSpc>
                        <a:buNone/>
                        <a:defRPr lang="en-US" cap="none">
                          <a:solidFill>
                            <a:srgbClr val="000000"/>
                          </a:solidFill>
                        </a:defRPr>
                      </a:pPr>
                      <a:r>
                        <a:rPr lang="en-US" sz="1500" cap="none">
                          <a:latin typeface="Times New Roman" pitchFamily="1" charset="0"/>
                          <a:ea typeface="Calibri" pitchFamily="2" charset="0"/>
                          <a:cs typeface="Times New Roman" pitchFamily="1" charset="0"/>
                        </a:rPr>
                        <a:t>1</a:t>
                      </a:r>
                    </a:p>
                  </a:txBody>
                  <a:tcPr marL="68580" marR="34290" marT="68580" marB="34290" anchor="ctr">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tc>
                  <a:txBody>
                    <a:bodyPr/>
                    <a:lstStyle/>
                    <a:p>
                      <a:pPr marL="0" marR="0" indent="0" algn="l" defTabSz="914400">
                        <a:lnSpc>
                          <a:spcPct val="100000"/>
                        </a:lnSpc>
                        <a:spcBef>
                          <a:spcPts val="0"/>
                        </a:spcBef>
                        <a:spcAft>
                          <a:spcPts val="0"/>
                        </a:spcAft>
                        <a:buNone/>
                        <a:tabLst/>
                        <a:defRPr lang="en-US" cap="none">
                          <a:solidFill>
                            <a:srgbClr val="000000"/>
                          </a:solidFill>
                        </a:defRPr>
                      </a:pPr>
                      <a:r>
                        <a:rPr lang="en-CA" sz="1500" cap="none">
                          <a:latin typeface="Times New Roman" pitchFamily="1" charset="0"/>
                          <a:ea typeface="Times New Roman" pitchFamily="1" charset="0"/>
                          <a:cs typeface="Times New Roman" pitchFamily="1" charset="0"/>
                        </a:rPr>
                        <a:t>PubMed, IEEE, Elsevier, Research Gate, Google Scholar</a:t>
                      </a:r>
                      <a:endParaRPr lang="en-IN" sz="1500" cap="none">
                        <a:latin typeface="Times New Roman" pitchFamily="1" charset="0"/>
                        <a:ea typeface="Times New Roman" pitchFamily="1" charset="0"/>
                        <a:cs typeface="Times New Roman" pitchFamily="1" charset="0"/>
                      </a:endParaRPr>
                    </a:p>
                  </a:txBody>
                  <a:tcPr marL="68580" marR="34290" marT="68580" marB="3429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extLst>
                  <a:ext uri="{0D108BD9-81ED-4DB2-BD59-A6C34878D82A}">
                    <a16:rowId xmlns:a16="http://schemas.microsoft.com/office/drawing/2014/main" val="10001"/>
                  </a:ext>
                  <a:ext uri="smNativeData">
                    <pr:rowheight xmlns:pr="smNativeData" xmlns="" xmlns:p15="http://schemas.microsoft.com/office/powerpoint/2012/main" xmlns:p14="http://schemas.microsoft.com/office/powerpoint/2010/main" xmlns:mc="http://schemas.openxmlformats.org/markup-compatibility/2006" dt="1726853461" type="min" val="356870"/>
                  </a:ext>
                </a:extLst>
              </a:tr>
              <a:tr h="297180">
                <a:tc>
                  <a:txBody>
                    <a:bodyPr/>
                    <a:lstStyle/>
                    <a:p>
                      <a:pPr marL="0" marR="0" indent="0" algn="l">
                        <a:lnSpc>
                          <a:spcPct val="100000"/>
                        </a:lnSpc>
                        <a:buNone/>
                        <a:defRPr lang="en-US" cap="none">
                          <a:solidFill>
                            <a:srgbClr val="000000"/>
                          </a:solidFill>
                        </a:defRPr>
                      </a:pPr>
                      <a:r>
                        <a:rPr lang="en-US" sz="1600" cap="none">
                          <a:latin typeface="Times New Roman" pitchFamily="1" charset="0"/>
                          <a:ea typeface="Calibri" pitchFamily="2" charset="0"/>
                          <a:cs typeface="Times New Roman" pitchFamily="1" charset="0"/>
                        </a:rPr>
                        <a:t>Registries </a:t>
                      </a:r>
                    </a:p>
                  </a:txBody>
                  <a:tcPr marL="90170" marR="45085" marT="90170" marB="45085" anchor="ctr">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tc>
                  <a:txBody>
                    <a:bodyPr/>
                    <a:lstStyle/>
                    <a:p>
                      <a:pPr marL="0" marR="0" indent="0" algn="ctr">
                        <a:lnSpc>
                          <a:spcPct val="100000"/>
                        </a:lnSpc>
                        <a:buNone/>
                        <a:defRPr lang="en-US" cap="none">
                          <a:solidFill>
                            <a:srgbClr val="000000"/>
                          </a:solidFill>
                        </a:defRPr>
                      </a:pPr>
                      <a:r>
                        <a:rPr lang="en-US" sz="1500" cap="none">
                          <a:latin typeface="Times New Roman" pitchFamily="1" charset="0"/>
                          <a:ea typeface="Calibri" pitchFamily="2" charset="0"/>
                          <a:cs typeface="Times New Roman" pitchFamily="1" charset="0"/>
                        </a:rPr>
                        <a:t>2</a:t>
                      </a:r>
                    </a:p>
                  </a:txBody>
                  <a:tcPr marL="68580" marR="34290" marT="68580" marB="34290" anchor="ctr">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tc>
                  <a:txBody>
                    <a:bodyPr/>
                    <a:lstStyle/>
                    <a:p>
                      <a:pPr marL="0" marR="0" indent="0" algn="l">
                        <a:spcBef>
                          <a:spcPts val="600"/>
                        </a:spcBef>
                        <a:spcAft>
                          <a:spcPts val="600"/>
                        </a:spcAft>
                        <a:buNone/>
                        <a:defRPr lang="en-US" cap="none">
                          <a:solidFill>
                            <a:srgbClr val="000000"/>
                          </a:solidFill>
                        </a:defRPr>
                      </a:pPr>
                      <a:r>
                        <a:rPr lang="en-US" sz="1500" cap="none">
                          <a:solidFill>
                            <a:schemeClr val="tx1"/>
                          </a:solidFill>
                          <a:latin typeface="Times New Roman" pitchFamily="1" charset="0"/>
                          <a:ea typeface="Calibri" pitchFamily="2" charset="0"/>
                          <a:cs typeface="Times New Roman" pitchFamily="1" charset="0"/>
                        </a:rPr>
                        <a:t>N/A</a:t>
                      </a:r>
                      <a:endParaRPr lang="en-IN" sz="1500" cap="none">
                        <a:solidFill>
                          <a:schemeClr val="tx1"/>
                        </a:solidFill>
                        <a:latin typeface="Times New Roman" pitchFamily="1" charset="0"/>
                        <a:ea typeface="Calibri" pitchFamily="2" charset="0"/>
                        <a:cs typeface="Times New Roman" pitchFamily="1" charset="0"/>
                      </a:endParaRPr>
                    </a:p>
                  </a:txBody>
                  <a:tcPr marL="68580" marR="34290" marT="68580" marB="3429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extLst>
                  <a:ext uri="{0D108BD9-81ED-4DB2-BD59-A6C34878D82A}">
                    <a16:rowId xmlns:a16="http://schemas.microsoft.com/office/drawing/2014/main" val="10002"/>
                  </a:ext>
                  <a:ext uri="smNativeData">
                    <pr:rowheight xmlns:pr="smNativeData" xmlns="" xmlns:p15="http://schemas.microsoft.com/office/powerpoint/2012/main" xmlns:p14="http://schemas.microsoft.com/office/powerpoint/2010/main" xmlns:mc="http://schemas.openxmlformats.org/markup-compatibility/2006" dt="1726853461" type="min" val="297180"/>
                  </a:ext>
                </a:extLst>
              </a:tr>
              <a:tr h="577215">
                <a:tc>
                  <a:txBody>
                    <a:bodyPr/>
                    <a:lstStyle/>
                    <a:p>
                      <a:pPr marL="0" marR="0" indent="0" algn="l">
                        <a:lnSpc>
                          <a:spcPct val="100000"/>
                        </a:lnSpc>
                        <a:buNone/>
                        <a:defRPr lang="en-US" cap="none">
                          <a:solidFill>
                            <a:srgbClr val="000000"/>
                          </a:solidFill>
                        </a:defRPr>
                      </a:pPr>
                      <a:r>
                        <a:rPr lang="en-US" sz="1600" cap="none">
                          <a:latin typeface="Times New Roman" pitchFamily="1" charset="0"/>
                          <a:ea typeface="Calibri" pitchFamily="2" charset="0"/>
                          <a:cs typeface="Times New Roman" pitchFamily="1" charset="0"/>
                        </a:rPr>
                        <a:t>MESH TERMS</a:t>
                      </a:r>
                    </a:p>
                  </a:txBody>
                  <a:tcPr marL="90170" marR="45085" marT="90170" marB="45085" anchor="ctr">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tc>
                  <a:txBody>
                    <a:bodyPr/>
                    <a:lstStyle/>
                    <a:p>
                      <a:pPr marL="0" marR="0" indent="0" algn="ctr">
                        <a:lnSpc>
                          <a:spcPct val="100000"/>
                        </a:lnSpc>
                        <a:buNone/>
                        <a:defRPr lang="en-US" cap="none">
                          <a:solidFill>
                            <a:srgbClr val="000000"/>
                          </a:solidFill>
                        </a:defRPr>
                      </a:pPr>
                      <a:r>
                        <a:rPr lang="en-US" sz="1500" cap="none">
                          <a:latin typeface="Times New Roman" pitchFamily="1" charset="0"/>
                          <a:ea typeface="Calibri" pitchFamily="2" charset="0"/>
                          <a:cs typeface="Times New Roman" pitchFamily="1" charset="0"/>
                        </a:rPr>
                        <a:t>3</a:t>
                      </a:r>
                    </a:p>
                  </a:txBody>
                  <a:tcPr marL="68580" marR="34290" marT="68580" marB="34290" anchor="ctr">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tc>
                  <a:txBody>
                    <a:bodyPr/>
                    <a:lstStyle/>
                    <a:p>
                      <a:pPr marL="0" marR="0" indent="0" algn="just" defTabSz="914400">
                        <a:lnSpc>
                          <a:spcPct val="100000"/>
                        </a:lnSpc>
                        <a:spcBef>
                          <a:spcPts val="0"/>
                        </a:spcBef>
                        <a:spcAft>
                          <a:spcPts val="0"/>
                        </a:spcAft>
                        <a:buNone/>
                        <a:tabLst/>
                        <a:defRPr lang="en-US" sz="1500" cap="none">
                          <a:solidFill>
                            <a:srgbClr val="000000"/>
                          </a:solidFill>
                          <a:latin typeface="Times New Roman" pitchFamily="1" charset="0"/>
                          <a:ea typeface="Calibri" pitchFamily="2" charset="0"/>
                          <a:cs typeface="Times New Roman" pitchFamily="1" charset="0"/>
                        </a:defRPr>
                      </a:pPr>
                      <a:r>
                        <a:rPr lang="en-IN" sz="1500" b="0" i="0" u="none" strike="noStrike" kern="1" cap="none" spc="0" baseline="0" dirty="0">
                          <a:solidFill>
                            <a:schemeClr val="tx1"/>
                          </a:solidFill>
                          <a:effectLst/>
                          <a:latin typeface="Times New Roman" panose="02020603050405020304" pitchFamily="18" charset="0"/>
                          <a:ea typeface="+mn-ea"/>
                          <a:cs typeface="Times New Roman" panose="02020603050405020304" pitchFamily="18" charset="0"/>
                        </a:rPr>
                        <a:t>Personal Finance Management, </a:t>
                      </a:r>
                      <a:r>
                        <a:rPr lang="en-IN" sz="1500" b="0" i="0" u="none" strike="noStrike" kern="1" cap="none" spc="0" baseline="0" dirty="0">
                          <a:solidFill>
                            <a:schemeClr val="tx1"/>
                          </a:solidFill>
                          <a:effectLst/>
                          <a:latin typeface="+mn-lt"/>
                          <a:ea typeface="+mn-ea"/>
                          <a:cs typeface="+mn-cs"/>
                        </a:rPr>
                        <a:t>Digital Finance, Data-Driven Decision Making, User-</a:t>
                      </a:r>
                      <a:r>
                        <a:rPr lang="en-IN" sz="1500" b="0" i="0" u="none" strike="noStrike" kern="1" cap="none" spc="0" baseline="0" dirty="0" err="1">
                          <a:solidFill>
                            <a:schemeClr val="tx1"/>
                          </a:solidFill>
                          <a:effectLst/>
                          <a:latin typeface="+mn-lt"/>
                          <a:ea typeface="+mn-ea"/>
                          <a:cs typeface="+mn-cs"/>
                        </a:rPr>
                        <a:t>Centered</a:t>
                      </a:r>
                      <a:r>
                        <a:rPr lang="en-IN" sz="1500" b="0" i="0" u="none" strike="noStrike" kern="1" cap="none" spc="0" baseline="0" dirty="0">
                          <a:solidFill>
                            <a:schemeClr val="tx1"/>
                          </a:solidFill>
                          <a:effectLst/>
                          <a:latin typeface="+mn-lt"/>
                          <a:ea typeface="+mn-ea"/>
                          <a:cs typeface="+mn-cs"/>
                        </a:rPr>
                        <a:t> Design.</a:t>
                      </a:r>
                      <a:endParaRPr dirty="0">
                        <a:latin typeface="Times New Roman" panose="02020603050405020304" pitchFamily="18" charset="0"/>
                        <a:cs typeface="Times New Roman" panose="02020603050405020304" pitchFamily="18" charset="0"/>
                      </a:endParaRPr>
                    </a:p>
                  </a:txBody>
                  <a:tcPr marL="68580" marR="34290" marT="68580" marB="3429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extLst>
                  <a:ext uri="{0D108BD9-81ED-4DB2-BD59-A6C34878D82A}">
                    <a16:rowId xmlns:a16="http://schemas.microsoft.com/office/drawing/2014/main" val="10003"/>
                  </a:ext>
                  <a:ext uri="smNativeData">
                    <pr:rowheight xmlns:pr="smNativeData" xmlns="" xmlns:p15="http://schemas.microsoft.com/office/powerpoint/2012/main" xmlns:p14="http://schemas.microsoft.com/office/powerpoint/2010/main" xmlns:mc="http://schemas.openxmlformats.org/markup-compatibility/2006" dt="1726853461" type="min" val="577215"/>
                  </a:ext>
                </a:extLst>
              </a:tr>
              <a:tr h="573405">
                <a:tc>
                  <a:txBody>
                    <a:bodyPr/>
                    <a:lstStyle/>
                    <a:p>
                      <a:pPr marL="0" marR="0" indent="0" algn="l" defTabSz="914400">
                        <a:lnSpc>
                          <a:spcPct val="100000"/>
                        </a:lnSpc>
                        <a:spcBef>
                          <a:spcPts val="0"/>
                        </a:spcBef>
                        <a:spcAft>
                          <a:spcPts val="0"/>
                        </a:spcAft>
                        <a:buNone/>
                        <a:tabLst/>
                        <a:defRPr lang="en-US" cap="none">
                          <a:solidFill>
                            <a:srgbClr val="000000"/>
                          </a:solidFill>
                        </a:defRPr>
                      </a:pPr>
                      <a:r>
                        <a:rPr lang="en-CA" sz="1600" cap="none">
                          <a:latin typeface="Times New Roman" pitchFamily="1" charset="0"/>
                          <a:ea typeface="Times New Roman" pitchFamily="1" charset="0"/>
                          <a:cs typeface="Times New Roman" pitchFamily="1" charset="0"/>
                        </a:rPr>
                        <a:t>Search strategies</a:t>
                      </a:r>
                      <a:endParaRPr lang="en-IN" sz="1600" cap="none">
                        <a:latin typeface="Times New Roman" pitchFamily="1" charset="0"/>
                        <a:ea typeface="Times New Roman" pitchFamily="1" charset="0"/>
                        <a:cs typeface="Times New Roman" pitchFamily="1" charset="0"/>
                      </a:endParaRPr>
                    </a:p>
                  </a:txBody>
                  <a:tcPr marL="90170" marR="45085" marT="90170" marB="45085" anchor="ctr">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tc>
                  <a:txBody>
                    <a:bodyPr/>
                    <a:lstStyle/>
                    <a:p>
                      <a:pPr marL="0" marR="0" indent="0" algn="ctr" defTabSz="914400">
                        <a:lnSpc>
                          <a:spcPct val="100000"/>
                        </a:lnSpc>
                        <a:spcBef>
                          <a:spcPts val="0"/>
                        </a:spcBef>
                        <a:spcAft>
                          <a:spcPts val="0"/>
                        </a:spcAft>
                        <a:buNone/>
                        <a:tabLst/>
                        <a:defRPr lang="en-US" cap="none">
                          <a:solidFill>
                            <a:srgbClr val="000000"/>
                          </a:solidFill>
                        </a:defRPr>
                      </a:pPr>
                      <a:r>
                        <a:rPr lang="en-IN" sz="1500" cap="none">
                          <a:latin typeface="Times New Roman" pitchFamily="1" charset="0"/>
                          <a:ea typeface="Times New Roman" pitchFamily="1" charset="0"/>
                          <a:cs typeface="Times New Roman" pitchFamily="1" charset="0"/>
                        </a:rPr>
                        <a:t>4</a:t>
                      </a:r>
                    </a:p>
                  </a:txBody>
                  <a:tcPr marL="68580" marR="34290" marT="68580" marB="34290" anchor="ctr">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tc>
                  <a:txBody>
                    <a:bodyPr/>
                    <a:lstStyle/>
                    <a:p>
                      <a:pPr marL="0" marR="0" indent="0" algn="l" defTabSz="914400">
                        <a:lnSpc>
                          <a:spcPct val="100000"/>
                        </a:lnSpc>
                        <a:spcBef>
                          <a:spcPts val="0"/>
                        </a:spcBef>
                        <a:spcAft>
                          <a:spcPts val="0"/>
                        </a:spcAft>
                        <a:buNone/>
                        <a:tabLst/>
                        <a:defRPr lang="en-US" cap="none">
                          <a:solidFill>
                            <a:srgbClr val="000000"/>
                          </a:solidFill>
                        </a:defRPr>
                      </a:pPr>
                      <a:r>
                        <a:rPr lang="en-CA" sz="1500" cap="none" dirty="0">
                          <a:latin typeface="Times New Roman" pitchFamily="1" charset="0"/>
                          <a:ea typeface="Times New Roman" pitchFamily="1" charset="0"/>
                          <a:cs typeface="Times New Roman" pitchFamily="1" charset="0"/>
                        </a:rPr>
                        <a:t>Mesh terms, Keywords, phrases, headlines, terms and citations are used as search strategies to collaborate the data</a:t>
                      </a:r>
                      <a:endParaRPr lang="en-IN" sz="1500" cap="none" dirty="0">
                        <a:latin typeface="Times New Roman" pitchFamily="1" charset="0"/>
                        <a:ea typeface="Times New Roman" pitchFamily="1" charset="0"/>
                        <a:cs typeface="Times New Roman" pitchFamily="1" charset="0"/>
                      </a:endParaRPr>
                    </a:p>
                  </a:txBody>
                  <a:tcPr marL="68580" marR="34290" marT="68580" marB="3429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extLst>
                  <a:ext uri="{0D108BD9-81ED-4DB2-BD59-A6C34878D82A}">
                    <a16:rowId xmlns:a16="http://schemas.microsoft.com/office/drawing/2014/main" val="10004"/>
                  </a:ext>
                  <a:ext uri="smNativeData">
                    <pr:rowheight xmlns:pr="smNativeData" xmlns="" xmlns:p15="http://schemas.microsoft.com/office/powerpoint/2012/main" xmlns:p14="http://schemas.microsoft.com/office/powerpoint/2010/main" xmlns:mc="http://schemas.openxmlformats.org/markup-compatibility/2006" dt="1726853461" type="min" val="573405"/>
                  </a:ext>
                </a:extLst>
              </a:tr>
              <a:tr h="754380">
                <a:tc>
                  <a:txBody>
                    <a:bodyPr/>
                    <a:lstStyle/>
                    <a:p>
                      <a:pPr marL="0" marR="0" indent="0" algn="l" defTabSz="914400">
                        <a:lnSpc>
                          <a:spcPct val="100000"/>
                        </a:lnSpc>
                        <a:spcBef>
                          <a:spcPts val="0"/>
                        </a:spcBef>
                        <a:spcAft>
                          <a:spcPts val="0"/>
                        </a:spcAft>
                        <a:buNone/>
                        <a:tabLst/>
                        <a:defRPr lang="en-US" cap="none">
                          <a:solidFill>
                            <a:srgbClr val="000000"/>
                          </a:solidFill>
                        </a:defRPr>
                      </a:pPr>
                      <a:r>
                        <a:rPr lang="en-CA" sz="1600" cap="none" dirty="0">
                          <a:latin typeface="Times New Roman" pitchFamily="1" charset="0"/>
                          <a:ea typeface="Times New Roman" pitchFamily="1" charset="0"/>
                          <a:cs typeface="Times New Roman" pitchFamily="1" charset="0"/>
                        </a:rPr>
                        <a:t>Selection process</a:t>
                      </a:r>
                      <a:endParaRPr lang="en-IN" sz="1600" cap="none" dirty="0">
                        <a:latin typeface="Times New Roman" pitchFamily="1" charset="0"/>
                        <a:ea typeface="Times New Roman" pitchFamily="1" charset="0"/>
                        <a:cs typeface="Times New Roman" pitchFamily="1" charset="0"/>
                      </a:endParaRPr>
                    </a:p>
                  </a:txBody>
                  <a:tcPr marL="90170" marR="45085" marT="90170" marB="45085" anchor="ctr">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tc>
                  <a:txBody>
                    <a:bodyPr/>
                    <a:lstStyle/>
                    <a:p>
                      <a:pPr marL="0" marR="0" indent="0" algn="ctr" defTabSz="914400">
                        <a:lnSpc>
                          <a:spcPct val="100000"/>
                        </a:lnSpc>
                        <a:spcBef>
                          <a:spcPts val="0"/>
                        </a:spcBef>
                        <a:spcAft>
                          <a:spcPts val="0"/>
                        </a:spcAft>
                        <a:buNone/>
                        <a:tabLst/>
                        <a:defRPr lang="en-US" cap="none">
                          <a:solidFill>
                            <a:srgbClr val="000000"/>
                          </a:solidFill>
                        </a:defRPr>
                      </a:pPr>
                      <a:r>
                        <a:rPr lang="en-IN" sz="1500" cap="none">
                          <a:latin typeface="Times New Roman" pitchFamily="1" charset="0"/>
                          <a:ea typeface="Times New Roman" pitchFamily="1" charset="0"/>
                          <a:cs typeface="Times New Roman" pitchFamily="1" charset="0"/>
                        </a:rPr>
                        <a:t>5</a:t>
                      </a:r>
                    </a:p>
                  </a:txBody>
                  <a:tcPr marL="68580" marR="34290" marT="68580" marB="34290" anchor="ctr">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tc>
                  <a:txBody>
                    <a:bodyPr/>
                    <a:lstStyle/>
                    <a:p>
                      <a:pPr marL="0" marR="0" indent="0" algn="just">
                        <a:lnSpc>
                          <a:spcPct val="100000"/>
                        </a:lnSpc>
                        <a:spcBef>
                          <a:spcPts val="0"/>
                        </a:spcBef>
                        <a:spcAft>
                          <a:spcPts val="0"/>
                        </a:spcAft>
                        <a:buNone/>
                        <a:defRPr lang="en-US" sz="1500" cap="none">
                          <a:solidFill>
                            <a:srgbClr val="000000"/>
                          </a:solidFill>
                        </a:defRPr>
                      </a:pPr>
                      <a:r>
                        <a:rPr lang="en-US" cap="none" dirty="0">
                          <a:latin typeface="Times New Roman" pitchFamily="1" charset="0"/>
                          <a:ea typeface="Calibri" pitchFamily="2" charset="0"/>
                          <a:cs typeface="Times New Roman" pitchFamily="1" charset="0"/>
                        </a:rPr>
                        <a:t>Articles reporting on finance management, personal finance, expense tracker, budgeting and user experience.</a:t>
                      </a:r>
                    </a:p>
                  </a:txBody>
                  <a:tcPr marL="68580" marR="34290" marT="68580" marB="3429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extLst>
                  <a:ext uri="{0D108BD9-81ED-4DB2-BD59-A6C34878D82A}">
                    <a16:rowId xmlns:a16="http://schemas.microsoft.com/office/drawing/2014/main" val="10005"/>
                  </a:ext>
                  <a:ext uri="smNativeData">
                    <pr:rowheight xmlns:pr="smNativeData" xmlns="" xmlns:p15="http://schemas.microsoft.com/office/powerpoint/2012/main" xmlns:p14="http://schemas.microsoft.com/office/powerpoint/2010/main" xmlns:mc="http://schemas.openxmlformats.org/markup-compatibility/2006" dt="1726853461" type="min" val="754380"/>
                  </a:ext>
                </a:extLst>
              </a:tr>
              <a:tr h="588010">
                <a:tc>
                  <a:txBody>
                    <a:bodyPr/>
                    <a:lstStyle/>
                    <a:p>
                      <a:pPr marL="0" marR="0" indent="0" algn="l" defTabSz="914400">
                        <a:lnSpc>
                          <a:spcPct val="100000"/>
                        </a:lnSpc>
                        <a:spcBef>
                          <a:spcPts val="0"/>
                        </a:spcBef>
                        <a:spcAft>
                          <a:spcPts val="0"/>
                        </a:spcAft>
                        <a:buNone/>
                        <a:tabLst/>
                        <a:defRPr lang="en-US" cap="none">
                          <a:solidFill>
                            <a:srgbClr val="000000"/>
                          </a:solidFill>
                        </a:defRPr>
                      </a:pPr>
                      <a:r>
                        <a:rPr lang="en-IN" sz="1600" cap="none" dirty="0">
                          <a:solidFill>
                            <a:srgbClr val="0C0C0C"/>
                          </a:solidFill>
                          <a:latin typeface="Times New Roman" pitchFamily="1" charset="0"/>
                          <a:ea typeface="Times New Roman" pitchFamily="1" charset="0"/>
                          <a:cs typeface="Times New Roman" pitchFamily="1" charset="0"/>
                        </a:rPr>
                        <a:t>Limits and restrictions</a:t>
                      </a:r>
                    </a:p>
                  </a:txBody>
                  <a:tcPr marL="90170" marR="45085" marT="90170" marB="45085" anchor="ctr">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tc>
                  <a:txBody>
                    <a:bodyPr/>
                    <a:lstStyle/>
                    <a:p>
                      <a:pPr marL="0" marR="0" indent="0" algn="ctr" defTabSz="914400">
                        <a:lnSpc>
                          <a:spcPct val="100000"/>
                        </a:lnSpc>
                        <a:spcBef>
                          <a:spcPts val="0"/>
                        </a:spcBef>
                        <a:spcAft>
                          <a:spcPts val="0"/>
                        </a:spcAft>
                        <a:buNone/>
                        <a:tabLst/>
                        <a:defRPr lang="en-US" cap="none">
                          <a:solidFill>
                            <a:srgbClr val="000000"/>
                          </a:solidFill>
                        </a:defRPr>
                      </a:pPr>
                      <a:r>
                        <a:rPr lang="en-IN" sz="1500" cap="none">
                          <a:latin typeface="Times New Roman" pitchFamily="1" charset="0"/>
                          <a:ea typeface="Times New Roman" pitchFamily="1" charset="0"/>
                          <a:cs typeface="Times New Roman" pitchFamily="1" charset="0"/>
                        </a:rPr>
                        <a:t>6</a:t>
                      </a:r>
                    </a:p>
                  </a:txBody>
                  <a:tcPr marL="68580" marR="34290" marT="68580" marB="34290" anchor="ctr">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tc>
                  <a:txBody>
                    <a:bodyPr/>
                    <a:lstStyle/>
                    <a:p>
                      <a:pPr marL="0" marR="0" indent="0" algn="l" defTabSz="914400">
                        <a:lnSpc>
                          <a:spcPct val="100000"/>
                        </a:lnSpc>
                        <a:spcBef>
                          <a:spcPts val="0"/>
                        </a:spcBef>
                        <a:spcAft>
                          <a:spcPts val="0"/>
                        </a:spcAft>
                        <a:buNone/>
                        <a:tabLst/>
                        <a:defRPr lang="en-US" cap="none">
                          <a:solidFill>
                            <a:srgbClr val="000000"/>
                          </a:solidFill>
                        </a:defRPr>
                      </a:pPr>
                      <a:r>
                        <a:rPr lang="en-CA" sz="1500" cap="none">
                          <a:solidFill>
                            <a:srgbClr val="0C0C0C"/>
                          </a:solidFill>
                          <a:latin typeface="Times New Roman" pitchFamily="1" charset="0"/>
                          <a:ea typeface="Times New Roman" pitchFamily="1" charset="0"/>
                          <a:cs typeface="Times New Roman" pitchFamily="1" charset="0"/>
                        </a:rPr>
                        <a:t>Prominence is given to the studies conducted within the 5 years. Studies before this period were used to describe the historical evidences.</a:t>
                      </a:r>
                      <a:endParaRPr lang="en-IN" sz="1500" cap="none">
                        <a:solidFill>
                          <a:srgbClr val="0C0C0C"/>
                        </a:solidFill>
                        <a:latin typeface="Times New Roman" pitchFamily="1" charset="0"/>
                        <a:ea typeface="Times New Roman" pitchFamily="1" charset="0"/>
                        <a:cs typeface="Times New Roman" pitchFamily="1" charset="0"/>
                      </a:endParaRPr>
                    </a:p>
                  </a:txBody>
                  <a:tcPr marL="68580" marR="34290" marT="68580" marB="3429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extLst>
                  <a:ext uri="{0D108BD9-81ED-4DB2-BD59-A6C34878D82A}">
                    <a16:rowId xmlns:a16="http://schemas.microsoft.com/office/drawing/2014/main" val="10006"/>
                  </a:ext>
                  <a:ext uri="smNativeData">
                    <pr:rowheight xmlns:pr="smNativeData" xmlns="" xmlns:p15="http://schemas.microsoft.com/office/powerpoint/2012/main" xmlns:p14="http://schemas.microsoft.com/office/powerpoint/2010/main" xmlns:mc="http://schemas.openxmlformats.org/markup-compatibility/2006" dt="1726853461" type="min" val="588010"/>
                  </a:ext>
                </a:extLst>
              </a:tr>
              <a:tr h="525780">
                <a:tc>
                  <a:txBody>
                    <a:bodyPr/>
                    <a:lstStyle/>
                    <a:p>
                      <a:pPr marL="0" marR="0" indent="0" algn="l" defTabSz="914400">
                        <a:lnSpc>
                          <a:spcPct val="100000"/>
                        </a:lnSpc>
                        <a:spcBef>
                          <a:spcPts val="0"/>
                        </a:spcBef>
                        <a:spcAft>
                          <a:spcPts val="0"/>
                        </a:spcAft>
                        <a:buNone/>
                        <a:tabLst/>
                        <a:defRPr lang="en-US" cap="none">
                          <a:solidFill>
                            <a:srgbClr val="000000"/>
                          </a:solidFill>
                        </a:defRPr>
                      </a:pPr>
                      <a:r>
                        <a:rPr lang="en-IN" sz="1600" cap="none" dirty="0">
                          <a:latin typeface="Times New Roman" pitchFamily="1" charset="0"/>
                          <a:ea typeface="Times New Roman" pitchFamily="1" charset="0"/>
                          <a:cs typeface="Times New Roman" pitchFamily="1" charset="0"/>
                        </a:rPr>
                        <a:t>Search filters</a:t>
                      </a:r>
                    </a:p>
                  </a:txBody>
                  <a:tcPr marL="90170" marR="45085" marT="90170" marB="45085" anchor="ctr">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tc>
                  <a:txBody>
                    <a:bodyPr/>
                    <a:lstStyle/>
                    <a:p>
                      <a:pPr marL="0" marR="0" indent="0" algn="ctr" defTabSz="914400">
                        <a:lnSpc>
                          <a:spcPct val="100000"/>
                        </a:lnSpc>
                        <a:spcBef>
                          <a:spcPts val="0"/>
                        </a:spcBef>
                        <a:spcAft>
                          <a:spcPts val="0"/>
                        </a:spcAft>
                        <a:buNone/>
                        <a:tabLst/>
                        <a:defRPr lang="en-US" cap="none">
                          <a:solidFill>
                            <a:srgbClr val="000000"/>
                          </a:solidFill>
                        </a:defRPr>
                      </a:pPr>
                      <a:r>
                        <a:rPr lang="en-IN" sz="1500" cap="none">
                          <a:latin typeface="Times New Roman" pitchFamily="1" charset="0"/>
                          <a:ea typeface="Times New Roman" pitchFamily="1" charset="0"/>
                          <a:cs typeface="Times New Roman" pitchFamily="1" charset="0"/>
                        </a:rPr>
                        <a:t>7</a:t>
                      </a:r>
                    </a:p>
                  </a:txBody>
                  <a:tcPr marL="68580" marR="34290" marT="68580" marB="34290" anchor="ctr">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u="none" kern="1200" dirty="0">
                          <a:solidFill>
                            <a:schemeClr val="tx1">
                              <a:lumMod val="95000"/>
                              <a:lumOff val="5000"/>
                            </a:schemeClr>
                          </a:solidFill>
                          <a:latin typeface="Times New Roman" panose="02020603050405020304" pitchFamily="18" charset="0"/>
                          <a:ea typeface="+mn-ea"/>
                          <a:cs typeface="Times New Roman" panose="02020603050405020304" pitchFamily="18" charset="0"/>
                        </a:rPr>
                        <a:t>Studies not addressing the research question, incomplete abstracts, and studies with inadequate methodologies are filtered out.</a:t>
                      </a:r>
                    </a:p>
                  </a:txBody>
                  <a:tcPr marL="68580" marR="34290" marT="68580" marB="3429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extLst>
                  <a:ext uri="{0D108BD9-81ED-4DB2-BD59-A6C34878D82A}">
                    <a16:rowId xmlns:a16="http://schemas.microsoft.com/office/drawing/2014/main" val="10007"/>
                  </a:ext>
                  <a:ext uri="smNativeData">
                    <pr:rowheight xmlns:pr="smNativeData" xmlns="" xmlns:p15="http://schemas.microsoft.com/office/powerpoint/2012/main" xmlns:p14="http://schemas.microsoft.com/office/powerpoint/2010/main" xmlns:mc="http://schemas.openxmlformats.org/markup-compatibility/2006" dt="1726853461" type="min" val="525780"/>
                  </a:ext>
                </a:extLst>
              </a:tr>
              <a:tr h="525780">
                <a:tc>
                  <a:txBody>
                    <a:bodyPr/>
                    <a:lstStyle/>
                    <a:p>
                      <a:pPr marL="0" marR="0" indent="0" algn="l" defTabSz="914400">
                        <a:lnSpc>
                          <a:spcPct val="100000"/>
                        </a:lnSpc>
                        <a:spcBef>
                          <a:spcPts val="0"/>
                        </a:spcBef>
                        <a:spcAft>
                          <a:spcPts val="0"/>
                        </a:spcAft>
                        <a:buNone/>
                        <a:tabLst/>
                        <a:defRPr lang="en-US" cap="none">
                          <a:solidFill>
                            <a:srgbClr val="000000"/>
                          </a:solidFill>
                        </a:defRPr>
                      </a:pPr>
                      <a:r>
                        <a:rPr lang="en-IN" sz="1600" cap="none" dirty="0">
                          <a:latin typeface="Times New Roman" pitchFamily="1" charset="0"/>
                          <a:ea typeface="Times New Roman" pitchFamily="1" charset="0"/>
                          <a:cs typeface="Times New Roman" pitchFamily="1" charset="0"/>
                        </a:rPr>
                        <a:t>Total records</a:t>
                      </a:r>
                    </a:p>
                  </a:txBody>
                  <a:tcPr marL="90170" marR="45085" marT="90170" marB="45085" anchor="ctr">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tc>
                  <a:txBody>
                    <a:bodyPr/>
                    <a:lstStyle/>
                    <a:p>
                      <a:pPr marL="0" marR="0" indent="0" algn="ctr" defTabSz="914400">
                        <a:lnSpc>
                          <a:spcPct val="100000"/>
                        </a:lnSpc>
                        <a:spcBef>
                          <a:spcPts val="0"/>
                        </a:spcBef>
                        <a:spcAft>
                          <a:spcPts val="0"/>
                        </a:spcAft>
                        <a:buNone/>
                        <a:tabLst/>
                        <a:defRPr lang="en-US" cap="none">
                          <a:solidFill>
                            <a:srgbClr val="000000"/>
                          </a:solidFill>
                        </a:defRPr>
                      </a:pPr>
                      <a:r>
                        <a:rPr lang="en-IN" sz="1500" cap="none">
                          <a:latin typeface="Times New Roman" pitchFamily="1" charset="0"/>
                          <a:ea typeface="Times New Roman" pitchFamily="1" charset="0"/>
                          <a:cs typeface="Times New Roman" pitchFamily="1" charset="0"/>
                        </a:rPr>
                        <a:t>8</a:t>
                      </a:r>
                    </a:p>
                  </a:txBody>
                  <a:tcPr marL="68580" marR="34290" marT="68580" marB="34290" anchor="ctr">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tc>
                  <a:txBody>
                    <a:bodyPr/>
                    <a:lstStyle/>
                    <a:p>
                      <a:pPr marL="0" marR="0" indent="0" algn="l">
                        <a:lnSpc>
                          <a:spcPct val="100000"/>
                        </a:lnSpc>
                        <a:spcBef>
                          <a:spcPts val="0"/>
                        </a:spcBef>
                        <a:spcAft>
                          <a:spcPts val="0"/>
                        </a:spcAft>
                        <a:buNone/>
                        <a:defRPr lang="en-US" cap="none">
                          <a:solidFill>
                            <a:srgbClr val="000000"/>
                          </a:solidFill>
                        </a:defRPr>
                      </a:pPr>
                      <a:r>
                        <a:rPr lang="en-CA" sz="1500" cap="none" dirty="0">
                          <a:latin typeface="Times New Roman" pitchFamily="1" charset="0"/>
                          <a:ea typeface="Times New Roman" pitchFamily="1" charset="0"/>
                          <a:cs typeface="Times New Roman" pitchFamily="1" charset="0"/>
                        </a:rPr>
                        <a:t>Journal articles, Research articles. A total of </a:t>
                      </a:r>
                      <a:r>
                        <a:rPr lang="en-CA" sz="1500" b="0" cap="none" dirty="0">
                          <a:latin typeface="Times New Roman" pitchFamily="1" charset="0"/>
                          <a:ea typeface="Times New Roman" pitchFamily="1" charset="0"/>
                          <a:cs typeface="Times New Roman" pitchFamily="1" charset="0"/>
                        </a:rPr>
                        <a:t>10</a:t>
                      </a:r>
                      <a:r>
                        <a:rPr lang="en-CA" sz="1500" b="1" cap="none" dirty="0">
                          <a:latin typeface="Times New Roman" pitchFamily="1" charset="0"/>
                          <a:ea typeface="Times New Roman" pitchFamily="1" charset="0"/>
                          <a:cs typeface="Times New Roman" pitchFamily="1" charset="0"/>
                        </a:rPr>
                        <a:t> </a:t>
                      </a:r>
                      <a:r>
                        <a:rPr lang="en-CA" sz="1500" cap="none" dirty="0">
                          <a:latin typeface="Times New Roman" pitchFamily="1" charset="0"/>
                          <a:ea typeface="Times New Roman" pitchFamily="1" charset="0"/>
                          <a:cs typeface="Times New Roman" pitchFamily="1" charset="0"/>
                        </a:rPr>
                        <a:t> literature is the part of the study. </a:t>
                      </a:r>
                    </a:p>
                  </a:txBody>
                  <a:tcPr marL="68580" marR="34290" marT="68580" marB="34290">
                    <a:lnL w="12700" cap="flat" cmpd="sng" algn="ctr">
                      <a:solidFill>
                        <a:schemeClr val="tx1"/>
                      </a:solidFill>
                      <a:prstDash val="solid"/>
                      <a:headEnd type="none"/>
                      <a:tailEnd type="none"/>
                    </a:lnL>
                    <a:lnR w="12700" cap="flat" cmpd="sng" algn="ctr">
                      <a:solidFill>
                        <a:schemeClr val="tx1"/>
                      </a:solidFill>
                      <a:prstDash val="solid"/>
                      <a:headEnd type="none"/>
                      <a:tailEnd type="none"/>
                    </a:lnR>
                    <a:lnT w="12700" cap="flat" cmpd="sng" algn="ctr">
                      <a:solidFill>
                        <a:schemeClr val="tx1"/>
                      </a:solidFill>
                      <a:prstDash val="solid"/>
                      <a:headEnd type="none"/>
                      <a:tailEnd type="none"/>
                    </a:lnT>
                    <a:lnB w="12700" cap="flat" cmpd="sng" algn="ctr">
                      <a:solidFill>
                        <a:schemeClr val="tx1"/>
                      </a:solidFill>
                      <a:prstDash val="solid"/>
                      <a:headEnd type="none"/>
                      <a:tailEnd type="none"/>
                    </a:lnB>
                    <a:lnTlToBr>
                      <a:noFill/>
                    </a:lnTlToBr>
                    <a:lnBlToTr>
                      <a:noFill/>
                    </a:lnBlToTr>
                    <a:noFill/>
                  </a:tcPr>
                </a:tc>
                <a:extLst>
                  <a:ext uri="{0D108BD9-81ED-4DB2-BD59-A6C34878D82A}">
                    <a16:rowId xmlns:a16="http://schemas.microsoft.com/office/drawing/2014/main" val="10008"/>
                  </a:ext>
                  <a:ext uri="smNativeData">
                    <pr:rowheight xmlns:pr="smNativeData" xmlns="" xmlns:p15="http://schemas.microsoft.com/office/powerpoint/2012/main" xmlns:p14="http://schemas.microsoft.com/office/powerpoint/2010/main" xmlns:mc="http://schemas.openxmlformats.org/markup-compatibility/2006" dt="1726853461" type="min" val="525780"/>
                  </a:ext>
                </a:extLst>
              </a:tr>
            </a:tbl>
          </a:graphicData>
        </a:graphic>
      </p:graphicFrame>
      <p:sp>
        <p:nvSpPr>
          <p:cNvPr id="4" name="Slide Number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W5vVBf///wEAAAAAAAAAAAAAAAAAAAAAAAAAAAAAAAAAAAAAAAAAAAAAAAJ/f38A5+bmA8zMzADAwP8Af39/AAAAAAAAAAAAAAAAAAAAAAAAAAAAIQAAABgAAAAUAAAAuicAABonAABiNAAAWSkAABAAAAAmAAAACAAAAAAAAAAAAAAA"/>
              </a:ext>
            </a:extLst>
          </p:cNvSpPr>
          <p:nvPr>
            <p:ph type="sldNum" sz="quarter" idx="12"/>
          </p:nvPr>
        </p:nvSpPr>
        <p:spPr/>
        <p:txBody>
          <a:bodyPr/>
          <a:lstStyle/>
          <a:p>
            <a:pPr>
              <a:defRPr lang="en-US"/>
            </a:pPr>
            <a:fld id="{0F796DBE-F0E2-2C9B-ACC1-06CE238F5A53}" type="slidenum">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0AIAAGgBAABwNQAAKAUAABAAAAAmAAAACAAAAAEgAAAAAAAA"/>
              </a:ext>
            </a:extLst>
          </p:cNvSpPr>
          <p:nvPr>
            <p:ph type="title"/>
          </p:nvPr>
        </p:nvSpPr>
        <p:spPr>
          <a:xfrm>
            <a:off x="457200" y="228600"/>
            <a:ext cx="8229600" cy="609600"/>
          </a:xfrm>
        </p:spPr>
        <p:txBody>
          <a:bodyPr vert="horz" wrap="square" lIns="91440" tIns="45720" rIns="91440" bIns="45720" numCol="1" spcCol="215900" anchor="ctr">
            <a:prstTxWarp prst="textNoShape">
              <a:avLst/>
            </a:prstTxWarp>
          </a:bodyPr>
          <a:lstStyle/>
          <a:p>
            <a:pPr>
              <a:defRPr lang="en-US"/>
            </a:pPr>
            <a:r>
              <a:rPr lang="en-US" sz="3200" b="1" cap="none">
                <a:latin typeface="Times New Roman" pitchFamily="1" charset="0"/>
                <a:ea typeface="Calibri" pitchFamily="2" charset="0"/>
                <a:cs typeface="Times New Roman" pitchFamily="1" charset="0"/>
              </a:rPr>
              <a:t>RESEARCH ARTICLES INCLUDED</a:t>
            </a:r>
            <a:endParaRPr lang="en-IN" sz="3200" b="1" cap="none"/>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0AIAABcFAABwNQAAnyIAABAAAAAmAAAACAAAAAEgAAAAAAAA"/>
              </a:ext>
            </a:extLst>
          </p:cNvSpPr>
          <p:nvPr>
            <p:ph type="body" idx="1"/>
          </p:nvPr>
        </p:nvSpPr>
        <p:spPr>
          <a:xfrm>
            <a:off x="457200" y="827405"/>
            <a:ext cx="8229600" cy="4800600"/>
          </a:xfrm>
        </p:spPr>
        <p:txBody>
          <a:bodyPr vert="horz" wrap="square" lIns="91440" tIns="45720" rIns="91440" bIns="45720" numCol="1" spcCol="215900" anchor="t">
            <a:prstTxWarp prst="textNoShape">
              <a:avLst/>
            </a:prstTxWarp>
          </a:bodyPr>
          <a:lstStyle/>
          <a:p>
            <a:pPr algn="just">
              <a:defRPr lang="en-US"/>
            </a:pPr>
            <a:endParaRPr/>
          </a:p>
          <a:p>
            <a:pPr algn="just">
              <a:defRPr lang="en-US"/>
            </a:pPr>
            <a:endParaRPr lang="en-US" sz="2000" cap="none"/>
          </a:p>
          <a:p>
            <a:pPr marL="0" indent="0" algn="just">
              <a:buNone/>
              <a:defRPr lang="en-US"/>
            </a:pPr>
            <a:endParaRPr lang="en-US" sz="2000" cap="none"/>
          </a:p>
        </p:txBody>
      </p:sp>
      <p:sp>
        <p:nvSpPr>
          <p:cNvPr id="4"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VbHtZhMAAAAlAAAAZAAAAA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CgAABonAABwNQAAWSkAABAAAAAmAAAACAAAAAAAAAAAAAAA"/>
              </a:ext>
            </a:extLst>
          </p:cNvSpPr>
          <p:nvPr>
            <p:ph type="sldNum" sz="quarter" idx="12"/>
          </p:nvPr>
        </p:nvSpPr>
        <p:spPr/>
        <p:txBody>
          <a:bodyPr/>
          <a:lstStyle/>
          <a:p>
            <a:pPr>
              <a:defRPr lang="en-US"/>
            </a:pPr>
            <a:fld id="{0F796EB7-F9E2-2C98-ACC1-0FCD208F5A5A}" type="slidenum">
              <a:rPr/>
              <a:t>9</a:t>
            </a:fld>
            <a:endParaRPr/>
          </a:p>
        </p:txBody>
      </p:sp>
      <p:graphicFrame>
        <p:nvGraphicFramePr>
          <p:cNvPr id="8" name="Table 4">
            <a:extLst>
              <a:ext uri="{FF2B5EF4-FFF2-40B4-BE49-F238E27FC236}">
                <a16:creationId xmlns:a16="http://schemas.microsoft.com/office/drawing/2014/main" id="{5183A70F-808B-D306-D00A-14E568CFF09C}"/>
              </a:ext>
            </a:extLst>
          </p:cNvPr>
          <p:cNvGraphicFramePr>
            <a:graphicFrameLocks noGrp="1"/>
          </p:cNvGraphicFramePr>
          <p:nvPr>
            <p:extLst>
              <p:ext uri="{D42A27DB-BD31-4B8C-83A1-F6EECF244321}">
                <p14:modId xmlns:p14="http://schemas.microsoft.com/office/powerpoint/2010/main" val="4271354015"/>
              </p:ext>
            </p:extLst>
          </p:nvPr>
        </p:nvGraphicFramePr>
        <p:xfrm>
          <a:off x="491647" y="1097122"/>
          <a:ext cx="8344746" cy="4271960"/>
        </p:xfrm>
        <a:graphic>
          <a:graphicData uri="http://schemas.openxmlformats.org/drawingml/2006/table">
            <a:tbl>
              <a:tblPr/>
              <a:tblGrid>
                <a:gridCol w="1799847">
                  <a:extLst>
                    <a:ext uri="{9D8B030D-6E8A-4147-A177-3AD203B41FA5}">
                      <a16:colId xmlns:a16="http://schemas.microsoft.com/office/drawing/2014/main" val="20000"/>
                    </a:ext>
                  </a:extLst>
                </a:gridCol>
                <a:gridCol w="4090563">
                  <a:extLst>
                    <a:ext uri="{9D8B030D-6E8A-4147-A177-3AD203B41FA5}">
                      <a16:colId xmlns:a16="http://schemas.microsoft.com/office/drawing/2014/main" val="20001"/>
                    </a:ext>
                  </a:extLst>
                </a:gridCol>
                <a:gridCol w="2454336">
                  <a:extLst>
                    <a:ext uri="{9D8B030D-6E8A-4147-A177-3AD203B41FA5}">
                      <a16:colId xmlns:a16="http://schemas.microsoft.com/office/drawing/2014/main" val="20002"/>
                    </a:ext>
                  </a:extLst>
                </a:gridCol>
              </a:tblGrid>
              <a:tr h="610280">
                <a:tc>
                  <a:txBody>
                    <a:bodyPr/>
                    <a:lstStyle/>
                    <a:p>
                      <a:pPr algn="just">
                        <a:lnSpc>
                          <a:spcPts val="2560"/>
                        </a:lnSpc>
                        <a:defRPr/>
                      </a:pPr>
                      <a:r>
                        <a:rPr lang="en-US" sz="2133" b="1">
                          <a:solidFill>
                            <a:srgbClr val="000000"/>
                          </a:solidFill>
                          <a:latin typeface="Times New Roman Bold"/>
                          <a:ea typeface="Times New Roman Bold"/>
                          <a:cs typeface="Times New Roman Bold"/>
                          <a:sym typeface="Times New Roman Bold"/>
                        </a:rPr>
                        <a:t>Sr. No</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just">
                        <a:lnSpc>
                          <a:spcPts val="2560"/>
                        </a:lnSpc>
                        <a:defRPr/>
                      </a:pPr>
                      <a:r>
                        <a:rPr lang="en-US" sz="2133" b="1">
                          <a:solidFill>
                            <a:srgbClr val="000000"/>
                          </a:solidFill>
                          <a:latin typeface="Times New Roman Bold"/>
                          <a:ea typeface="Times New Roman Bold"/>
                          <a:cs typeface="Times New Roman Bold"/>
                          <a:sym typeface="Times New Roman Bold"/>
                        </a:rPr>
                        <a:t>Type of article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just">
                        <a:lnSpc>
                          <a:spcPts val="2560"/>
                        </a:lnSpc>
                        <a:defRPr/>
                      </a:pPr>
                      <a:r>
                        <a:rPr lang="en-US" sz="2133" b="1">
                          <a:solidFill>
                            <a:srgbClr val="000000"/>
                          </a:solidFill>
                          <a:latin typeface="Times New Roman Bold"/>
                          <a:ea typeface="Times New Roman Bold"/>
                          <a:cs typeface="Times New Roman Bold"/>
                          <a:sym typeface="Times New Roman Bold"/>
                        </a:rPr>
                        <a:t>Total </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10280">
                <a:tc>
                  <a:txBody>
                    <a:bodyPr/>
                    <a:lstStyle/>
                    <a:p>
                      <a:pPr algn="ctr">
                        <a:lnSpc>
                          <a:spcPts val="2560"/>
                        </a:lnSpc>
                        <a:defRPr/>
                      </a:pPr>
                      <a:r>
                        <a:rPr lang="en-US" sz="2133">
                          <a:solidFill>
                            <a:srgbClr val="000000"/>
                          </a:solidFill>
                          <a:latin typeface="Times New Roman"/>
                          <a:ea typeface="Times New Roman"/>
                          <a:cs typeface="Times New Roman"/>
                          <a:sym typeface="Times New Roman"/>
                        </a:rPr>
                        <a:t>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560"/>
                        </a:lnSpc>
                        <a:defRPr/>
                      </a:pPr>
                      <a:r>
                        <a:rPr lang="en-US" sz="2133">
                          <a:solidFill>
                            <a:srgbClr val="000000"/>
                          </a:solidFill>
                          <a:latin typeface="Times New Roman"/>
                          <a:ea typeface="Times New Roman"/>
                          <a:cs typeface="Times New Roman"/>
                          <a:sym typeface="Times New Roman"/>
                        </a:rPr>
                        <a:t>Original Article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239"/>
                        </a:lnSpc>
                        <a:defRPr/>
                      </a:pPr>
                      <a:r>
                        <a:rPr lang="en-US" sz="1599" dirty="0">
                          <a:solidFill>
                            <a:srgbClr val="000000"/>
                          </a:solidFill>
                          <a:latin typeface="Arimo"/>
                          <a:sym typeface="Arimo"/>
                        </a:rPr>
                        <a:t>3</a:t>
                      </a:r>
                      <a:endParaRPr lang="en-US" sz="1100" dirty="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10280">
                <a:tc>
                  <a:txBody>
                    <a:bodyPr/>
                    <a:lstStyle/>
                    <a:p>
                      <a:pPr algn="ctr">
                        <a:lnSpc>
                          <a:spcPts val="2560"/>
                        </a:lnSpc>
                        <a:defRPr/>
                      </a:pPr>
                      <a:r>
                        <a:rPr lang="en-US" sz="2133" dirty="0">
                          <a:solidFill>
                            <a:srgbClr val="000000"/>
                          </a:solidFill>
                          <a:latin typeface="Times New Roman"/>
                          <a:ea typeface="Times New Roman"/>
                          <a:cs typeface="Times New Roman"/>
                          <a:sym typeface="Times New Roman"/>
                        </a:rPr>
                        <a:t>2</a:t>
                      </a:r>
                      <a:endParaRPr lang="en-US" sz="1100" dirty="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560"/>
                        </a:lnSpc>
                        <a:defRPr/>
                      </a:pPr>
                      <a:r>
                        <a:rPr lang="en-US" sz="2133">
                          <a:solidFill>
                            <a:srgbClr val="000000"/>
                          </a:solidFill>
                          <a:latin typeface="Times New Roman"/>
                          <a:ea typeface="Times New Roman"/>
                          <a:cs typeface="Times New Roman"/>
                          <a:sym typeface="Times New Roman"/>
                        </a:rPr>
                        <a:t>SR &amp; MA</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imo"/>
                          <a:ea typeface="Arimo"/>
                          <a:cs typeface="Arimo"/>
                          <a:sym typeface="Arimo"/>
                        </a:rPr>
                        <a:t>0</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10280">
                <a:tc>
                  <a:txBody>
                    <a:bodyPr/>
                    <a:lstStyle/>
                    <a:p>
                      <a:pPr algn="ctr">
                        <a:lnSpc>
                          <a:spcPts val="2560"/>
                        </a:lnSpc>
                        <a:defRPr/>
                      </a:pPr>
                      <a:r>
                        <a:rPr lang="en-US" sz="2133">
                          <a:solidFill>
                            <a:srgbClr val="000000"/>
                          </a:solidFill>
                          <a:latin typeface="Times New Roman"/>
                          <a:ea typeface="Times New Roman"/>
                          <a:cs typeface="Times New Roman"/>
                          <a:sym typeface="Times New Roman"/>
                        </a:rPr>
                        <a:t>3</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560"/>
                        </a:lnSpc>
                        <a:defRPr/>
                      </a:pPr>
                      <a:r>
                        <a:rPr lang="en-US" sz="2133">
                          <a:solidFill>
                            <a:srgbClr val="000000"/>
                          </a:solidFill>
                          <a:latin typeface="Times New Roman"/>
                          <a:ea typeface="Times New Roman"/>
                          <a:cs typeface="Times New Roman"/>
                          <a:sym typeface="Times New Roman"/>
                        </a:rPr>
                        <a:t>RCT</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imo"/>
                          <a:ea typeface="Arimo"/>
                          <a:cs typeface="Arimo"/>
                          <a:sym typeface="Arimo"/>
                        </a:rPr>
                        <a:t>0</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10280">
                <a:tc>
                  <a:txBody>
                    <a:bodyPr/>
                    <a:lstStyle/>
                    <a:p>
                      <a:pPr algn="ctr">
                        <a:lnSpc>
                          <a:spcPts val="2560"/>
                        </a:lnSpc>
                        <a:defRPr/>
                      </a:pPr>
                      <a:r>
                        <a:rPr lang="en-US" sz="2133">
                          <a:solidFill>
                            <a:srgbClr val="000000"/>
                          </a:solidFill>
                          <a:latin typeface="Times New Roman"/>
                          <a:ea typeface="Times New Roman"/>
                          <a:cs typeface="Times New Roman"/>
                          <a:sym typeface="Times New Roman"/>
                        </a:rPr>
                        <a:t>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560"/>
                        </a:lnSpc>
                        <a:defRPr/>
                      </a:pPr>
                      <a:r>
                        <a:rPr lang="en-US" sz="2133">
                          <a:solidFill>
                            <a:srgbClr val="000000"/>
                          </a:solidFill>
                          <a:latin typeface="Times New Roman"/>
                          <a:ea typeface="Times New Roman"/>
                          <a:cs typeface="Times New Roman"/>
                          <a:sym typeface="Times New Roman"/>
                        </a:rPr>
                        <a:t>Review</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dirty="0">
                          <a:solidFill>
                            <a:srgbClr val="000000"/>
                          </a:solidFill>
                          <a:latin typeface="Arimo"/>
                          <a:sym typeface="Arimo"/>
                        </a:rPr>
                        <a:t>7</a:t>
                      </a:r>
                      <a:endParaRPr lang="en-US" sz="1100" dirty="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10280">
                <a:tc>
                  <a:txBody>
                    <a:bodyPr/>
                    <a:lstStyle/>
                    <a:p>
                      <a:pPr algn="ctr">
                        <a:lnSpc>
                          <a:spcPts val="2560"/>
                        </a:lnSpc>
                        <a:defRPr/>
                      </a:pPr>
                      <a:r>
                        <a:rPr lang="en-US" sz="2133">
                          <a:solidFill>
                            <a:srgbClr val="000000"/>
                          </a:solidFill>
                          <a:latin typeface="Times New Roman"/>
                          <a:ea typeface="Times New Roman"/>
                          <a:cs typeface="Times New Roman"/>
                          <a:sym typeface="Times New Roman"/>
                        </a:rPr>
                        <a:t>5</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560"/>
                        </a:lnSpc>
                        <a:defRPr/>
                      </a:pPr>
                      <a:r>
                        <a:rPr lang="en-US" sz="2133">
                          <a:solidFill>
                            <a:srgbClr val="000000"/>
                          </a:solidFill>
                          <a:latin typeface="Times New Roman"/>
                          <a:ea typeface="Times New Roman"/>
                          <a:cs typeface="Times New Roman"/>
                          <a:sym typeface="Times New Roman"/>
                        </a:rPr>
                        <a:t>Books</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a:solidFill>
                            <a:srgbClr val="000000"/>
                          </a:solidFill>
                          <a:latin typeface="Arimo"/>
                          <a:ea typeface="Arimo"/>
                          <a:cs typeface="Arimo"/>
                          <a:sym typeface="Arimo"/>
                        </a:rPr>
                        <a:t>0</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10280">
                <a:tc gridSpan="2">
                  <a:txBody>
                    <a:bodyPr/>
                    <a:lstStyle/>
                    <a:p>
                      <a:pPr algn="ctr">
                        <a:lnSpc>
                          <a:spcPts val="2560"/>
                        </a:lnSpc>
                        <a:defRPr/>
                      </a:pPr>
                      <a:r>
                        <a:rPr lang="en-US" sz="2133" b="1">
                          <a:solidFill>
                            <a:srgbClr val="000000"/>
                          </a:solidFill>
                          <a:latin typeface="Times New Roman Bold"/>
                          <a:ea typeface="Times New Roman Bold"/>
                          <a:cs typeface="Times New Roman Bold"/>
                          <a:sym typeface="Times New Roman Bold"/>
                        </a:rPr>
                        <a:t>Grand Total</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hMerge="1">
                  <a:txBody>
                    <a:bodyPr/>
                    <a:lstStyle/>
                    <a:p>
                      <a:pPr algn="ctr">
                        <a:lnSpc>
                          <a:spcPts val="2560"/>
                        </a:lnSpc>
                        <a:defRPr/>
                      </a:pPr>
                      <a:r>
                        <a:rPr lang="en-US" sz="2133" b="1">
                          <a:solidFill>
                            <a:srgbClr val="000000"/>
                          </a:solidFill>
                          <a:latin typeface="Times New Roman Bold"/>
                          <a:ea typeface="Times New Roman Bold"/>
                          <a:cs typeface="Times New Roman Bold"/>
                          <a:sym typeface="Times New Roman Bold"/>
                        </a:rPr>
                        <a:t>Grand Total</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1679"/>
                        </a:lnSpc>
                        <a:defRPr/>
                      </a:pPr>
                      <a:r>
                        <a:rPr lang="en-US" sz="1200" dirty="0">
                          <a:solidFill>
                            <a:srgbClr val="000000"/>
                          </a:solidFill>
                          <a:latin typeface="Arimo"/>
                          <a:sym typeface="Arimo"/>
                        </a:rPr>
                        <a:t>10</a:t>
                      </a:r>
                      <a:endParaRPr lang="en-US" sz="1100" dirty="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theme/theme1.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resentation">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519</TotalTime>
  <Words>2628</Words>
  <Application>Microsoft Office PowerPoint</Application>
  <PresentationFormat>On-screen Show (4:3)</PresentationFormat>
  <Paragraphs>313</Paragraphs>
  <Slides>27</Slides>
  <Notes>5</Notes>
  <HiddenSlides>0</HiddenSlides>
  <MMClips>0</MMClips>
  <ScaleCrop>false</ScaleCrop>
  <HeadingPairs>
    <vt:vector size="6" baseType="variant">
      <vt:variant>
        <vt:lpstr>Fonts Used</vt:lpstr>
      </vt:variant>
      <vt:variant>
        <vt:i4>7</vt:i4>
      </vt:variant>
      <vt:variant>
        <vt:lpstr>Theme</vt:lpstr>
      </vt:variant>
      <vt:variant>
        <vt:i4>10</vt:i4>
      </vt:variant>
      <vt:variant>
        <vt:lpstr>Slide Titles</vt:lpstr>
      </vt:variant>
      <vt:variant>
        <vt:i4>27</vt:i4>
      </vt:variant>
    </vt:vector>
  </HeadingPairs>
  <TitlesOfParts>
    <vt:vector size="44" baseType="lpstr">
      <vt:lpstr>Arial</vt:lpstr>
      <vt:lpstr>Arimo</vt:lpstr>
      <vt:lpstr>Calibri</vt:lpstr>
      <vt:lpstr>Calibri Light</vt:lpstr>
      <vt:lpstr>Times New Roman</vt:lpstr>
      <vt:lpstr>Times New Roman Bold</vt:lpstr>
      <vt:lpstr>Wingdings</vt:lpstr>
      <vt:lpstr>Presentation</vt:lpstr>
      <vt:lpstr>Presentation</vt:lpstr>
      <vt:lpstr>Presentation</vt:lpstr>
      <vt:lpstr>Presentation</vt:lpstr>
      <vt:lpstr>Presentation</vt:lpstr>
      <vt:lpstr>Presentation</vt:lpstr>
      <vt:lpstr>Presentation</vt:lpstr>
      <vt:lpstr>Presentation</vt:lpstr>
      <vt:lpstr>Presentation</vt:lpstr>
      <vt:lpstr>Presentation</vt:lpstr>
      <vt:lpstr>PowerPoint Presentation</vt:lpstr>
      <vt:lpstr>PowerPoint Presentation</vt:lpstr>
      <vt:lpstr>Presentation for Major Project-II</vt:lpstr>
      <vt:lpstr>    </vt:lpstr>
      <vt:lpstr>CONTENTS </vt:lpstr>
      <vt:lpstr>INTRODUCTION</vt:lpstr>
      <vt:lpstr>SYSTEMATIC REVIEW OF LITERATURE  (PRISMA FLOW DIAGRAM) </vt:lpstr>
      <vt:lpstr> PRISMA-S EXTENSION </vt:lpstr>
      <vt:lpstr>RESEARCH ARTICLES INCLUDED</vt:lpstr>
      <vt:lpstr>KNOWLEDGE GAP</vt:lpstr>
      <vt:lpstr>PowerPoint Presentation</vt:lpstr>
      <vt:lpstr>PowerPoint Presentation</vt:lpstr>
      <vt:lpstr>KNOWLEDGE GAP SUMMARY</vt:lpstr>
      <vt:lpstr>NATURE OF THE KNOWLEDGE GAP IDENTIFIED</vt:lpstr>
      <vt:lpstr>RESEARCH QUESTION</vt:lpstr>
      <vt:lpstr>PowerPoint Presentation</vt:lpstr>
      <vt:lpstr>OBJECTIVES</vt:lpstr>
      <vt:lpstr>METHODOLOGY</vt:lpstr>
      <vt:lpstr>PowerPoint Presentation</vt:lpstr>
      <vt:lpstr>PowerPoint Presentation</vt:lpstr>
      <vt:lpstr>PowerPoint Presentation</vt:lpstr>
      <vt:lpstr>PowerPoint Presentation</vt:lpstr>
      <vt:lpstr>PowerPoint Presentation</vt:lpstr>
      <vt:lpstr>PUBLICATION PLAN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PRESENTATION</dc:title>
  <dc:subject/>
  <dc:creator>Acer</dc:creator>
  <cp:keywords/>
  <dc:description/>
  <cp:lastModifiedBy>Sahil Shende</cp:lastModifiedBy>
  <cp:revision>51</cp:revision>
  <dcterms:created xsi:type="dcterms:W3CDTF">2006-08-16T00:00:00Z</dcterms:created>
  <dcterms:modified xsi:type="dcterms:W3CDTF">2025-02-28T06:29:00Z</dcterms:modified>
</cp:coreProperties>
</file>