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B32B-E5F7-4DAF-BD24-56632D65E8D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66501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  <a:endParaRPr lang="en-US" sz="4400" b="1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479665"/>
            <a:ext cx="10706792" cy="46717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Bodoni MT" panose="02070603080606020203" pitchFamily="18" charset="0"/>
              </a:rPr>
              <a:t>Cancer Rate (rate per 100,000 people): This number is represented as a percentage</a:t>
            </a:r>
          </a:p>
          <a:p>
            <a:pPr algn="l"/>
            <a:r>
              <a:rPr lang="en-US" dirty="0" smtClean="0">
                <a:latin typeface="Bodoni MT" panose="02070603080606020203" pitchFamily="18" charset="0"/>
              </a:rPr>
              <a:t>	Rate of cancer diagnoses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</a:t>
            </a:r>
            <a:r>
              <a:rPr lang="en-US" dirty="0" smtClean="0">
                <a:latin typeface="Bodoni MT" panose="02070603080606020203" pitchFamily="18" charset="0"/>
              </a:rPr>
              <a:t>Rate of cancer deaths</a:t>
            </a:r>
            <a:endParaRPr lang="en-US" dirty="0">
              <a:latin typeface="Bodoni MT" panose="02070603080606020203" pitchFamily="18" charset="0"/>
            </a:endParaRPr>
          </a:p>
          <a:p>
            <a:pPr algn="l"/>
            <a:r>
              <a:rPr lang="en-US" dirty="0" smtClean="0">
                <a:latin typeface="Bodoni MT" panose="02070603080606020203" pitchFamily="18" charset="0"/>
              </a:rPr>
              <a:t>Cancer Case Count</a:t>
            </a:r>
          </a:p>
          <a:p>
            <a:pPr algn="l"/>
            <a:r>
              <a:rPr lang="en-US" dirty="0" smtClean="0">
                <a:latin typeface="Bodoni MT" panose="02070603080606020203" pitchFamily="18" charset="0"/>
              </a:rPr>
              <a:t>	Cancer Incidence: the number of new cases diagnosed.</a:t>
            </a:r>
          </a:p>
          <a:p>
            <a:pPr algn="l"/>
            <a:r>
              <a:rPr lang="en-US" dirty="0" smtClean="0">
                <a:latin typeface="Bodoni MT" panose="02070603080606020203" pitchFamily="18" charset="0"/>
              </a:rPr>
              <a:t>	Cancer Mortality: the number of cancer deaths.</a:t>
            </a:r>
          </a:p>
          <a:p>
            <a:pPr algn="l"/>
            <a:r>
              <a:rPr lang="en-US" dirty="0" smtClean="0">
                <a:latin typeface="Bodoni MT" panose="02070603080606020203" pitchFamily="18" charset="0"/>
              </a:rPr>
              <a:t>Cancer Trends: change over time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</a:t>
            </a:r>
            <a:r>
              <a:rPr lang="en-US" dirty="0" smtClean="0">
                <a:latin typeface="Bodoni MT" panose="02070603080606020203" pitchFamily="18" charset="0"/>
              </a:rPr>
              <a:t>Cancer Rate Trends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</a:t>
            </a:r>
            <a:r>
              <a:rPr lang="en-US" dirty="0" smtClean="0">
                <a:latin typeface="Bodoni MT" panose="02070603080606020203" pitchFamily="18" charset="0"/>
              </a:rPr>
              <a:t>Cancer Case Count Trends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NOTE: It is possible for the rate over time to trend down even though the counts increase during the same timespan. This is due to the increase in population.</a:t>
            </a:r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8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66501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  <a:endParaRPr lang="en-US" sz="4400" b="1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479665"/>
            <a:ext cx="10706792" cy="4671753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66501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  <a:endParaRPr lang="en-US" sz="4400" b="1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479665"/>
            <a:ext cx="10706792" cy="467175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Maryland</a:t>
            </a:r>
          </a:p>
          <a:p>
            <a:r>
              <a:rPr lang="en-US" b="1" dirty="0"/>
              <a:t>2016</a:t>
            </a:r>
            <a:r>
              <a:rPr lang="en-US" b="1" dirty="0" smtClean="0"/>
              <a:t>:</a:t>
            </a:r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02" y="1978429"/>
            <a:ext cx="6234545" cy="4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66501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  <a:endParaRPr lang="en-US" sz="4400" b="1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479665"/>
            <a:ext cx="10706792" cy="467175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Maryland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78" y="1479665"/>
            <a:ext cx="66770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66501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  <a:endParaRPr lang="en-US" sz="4400" b="1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255223"/>
            <a:ext cx="10706792" cy="48961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Maryland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9" y="1795549"/>
            <a:ext cx="104490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66501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  <a:endParaRPr lang="en-US" sz="4400" b="1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155469"/>
            <a:ext cx="10706792" cy="499594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US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91" y="1548765"/>
            <a:ext cx="6477000" cy="46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66501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  <a:endParaRPr lang="en-US" sz="4400" b="1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255223"/>
            <a:ext cx="10706792" cy="48961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Compare top 10 for Alabama, Alaska, and Arizona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34066"/>
            <a:ext cx="8678333" cy="50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Bodoni MT</vt:lpstr>
      <vt:lpstr>Calibri</vt:lpstr>
      <vt:lpstr>Calibri Light</vt:lpstr>
      <vt:lpstr>Office Theme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Cancer Incidence and Mortality</dc:title>
  <dc:creator>Montgomery College</dc:creator>
  <cp:lastModifiedBy>Montgomery College</cp:lastModifiedBy>
  <cp:revision>8</cp:revision>
  <dcterms:created xsi:type="dcterms:W3CDTF">2019-06-14T13:13:18Z</dcterms:created>
  <dcterms:modified xsi:type="dcterms:W3CDTF">2019-06-14T20:05:57Z</dcterms:modified>
</cp:coreProperties>
</file>