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07" autoAdjust="0"/>
  </p:normalViewPr>
  <p:slideViewPr>
    <p:cSldViewPr snapToGrid="0">
      <p:cViewPr varScale="1">
        <p:scale>
          <a:sx n="61" d="100"/>
          <a:sy n="61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B32B-E5F7-4DAF-BD24-56632D65E8D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Bodoni MT" panose="02070603080606020203" pitchFamily="18" charset="0"/>
              </a:rPr>
              <a:t>Cancer Rate (rate per 100,000 people): This number is represented as a percentage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Rate of cancer diagnoses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Rate of cancer deaths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Cancer Case Count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Incidence: the number of new cases diagnosed.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Mortality: the number of cancer deaths.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Cancer Trends: change over time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Rate Trends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Case Count Trends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NOTE: It is possible for the rate over time to trend down even though the counts increase during the same timespan. This is due to the increase in population.</a:t>
            </a:r>
          </a:p>
        </p:txBody>
      </p:sp>
    </p:spTree>
    <p:extLst>
      <p:ext uri="{BB962C8B-B14F-4D97-AF65-F5344CB8AC3E}">
        <p14:creationId xmlns:p14="http://schemas.microsoft.com/office/powerpoint/2010/main" val="310408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AFDA4-247D-43AB-96F9-411CFC8C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2" y="1125363"/>
            <a:ext cx="5601185" cy="5601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7262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62833"/>
            <a:ext cx="10706792" cy="518858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Both Male and Female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249AA-04D2-4438-BE9D-EAAC9ADA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79104"/>
            <a:ext cx="2042460" cy="20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DB3A7-1559-42A4-A121-65A53AB3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9" r="24244"/>
          <a:stretch/>
        </p:blipFill>
        <p:spPr>
          <a:xfrm>
            <a:off x="3426371" y="476175"/>
            <a:ext cx="6421821" cy="6375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76175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66379"/>
            <a:ext cx="10706792" cy="508504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Both Male and Female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2016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7F2C0-A100-4322-9A86-9D9CF8D1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79" y="2651997"/>
            <a:ext cx="2175577" cy="23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48890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1451114"/>
            <a:ext cx="10449098" cy="4916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39093"/>
            <a:ext cx="10706792" cy="51123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All Cancers, All Ages, All Races, Both Male and Female 2016 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EFA63-E768-4577-B72A-25F8D0F5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787" y="1969715"/>
            <a:ext cx="204233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861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06277-7BD6-4F8B-86D0-CFC14A3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1" y="958821"/>
            <a:ext cx="10135549" cy="57669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58821"/>
            <a:ext cx="10706792" cy="519259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Top Ten Cancers Causing Deaths in 2016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97F1-FA7B-40E1-8247-A62F76EB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7" y="2136913"/>
            <a:ext cx="2144780" cy="23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861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58821"/>
            <a:ext cx="10706792" cy="519259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Versus Maryland Top Ten Cancers Causing Deaths in 2016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73E32-A56C-49BA-B932-A879B9289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6" r="15639" b="16018"/>
          <a:stretch/>
        </p:blipFill>
        <p:spPr>
          <a:xfrm>
            <a:off x="601249" y="2341386"/>
            <a:ext cx="5936185" cy="4337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897F1-FA7B-40E1-8247-A62F76EB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" y="1252917"/>
            <a:ext cx="2144780" cy="2266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96EEC-595B-4131-A827-2B3710D10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8" b="10733"/>
          <a:stretch/>
        </p:blipFill>
        <p:spPr>
          <a:xfrm>
            <a:off x="6050626" y="2441596"/>
            <a:ext cx="5857870" cy="4416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69409-1031-488D-B25D-387C463D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5539" y="795983"/>
            <a:ext cx="2176461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44076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EB0B0-54B4-4B4A-A4F3-FCE7369C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1192696"/>
            <a:ext cx="9388654" cy="51893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34280"/>
            <a:ext cx="10706792" cy="521714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Lung and Bronchus: Cause of Most Cancer Deaths Shown by State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2056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854766"/>
            <a:ext cx="10706792" cy="529665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Lung and Bronchus: Cause of Most Cancer Deaths Shown by State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35160-2B30-42DE-87F1-8D10A1A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1232451"/>
            <a:ext cx="9163878" cy="50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1296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65801"/>
            <a:ext cx="10706792" cy="50856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Compare Top Ten Cancers for Alabama, Alaska, and Arizona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34066"/>
            <a:ext cx="8678333" cy="50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178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Bodoni MT</vt:lpstr>
      <vt:lpstr>Calibri</vt:lpstr>
      <vt:lpstr>Calibri Light</vt:lpstr>
      <vt:lpstr>Office Theme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Cancer Incidence and Mortality</dc:title>
  <dc:creator>Montgomery College</dc:creator>
  <cp:lastModifiedBy>Margaret Blaine</cp:lastModifiedBy>
  <cp:revision>20</cp:revision>
  <dcterms:created xsi:type="dcterms:W3CDTF">2019-06-14T13:13:18Z</dcterms:created>
  <dcterms:modified xsi:type="dcterms:W3CDTF">2019-06-17T03:58:50Z</dcterms:modified>
</cp:coreProperties>
</file>